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77" r:id="rId7"/>
    <p:sldId id="262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4" r:id="rId18"/>
    <p:sldId id="273" r:id="rId19"/>
    <p:sldId id="276" r:id="rId20"/>
  </p:sldIdLst>
  <p:sldSz cx="12192000" cy="6858000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8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000" autoAdjust="0"/>
    <p:restoredTop sz="94660"/>
  </p:normalViewPr>
  <p:slideViewPr>
    <p:cSldViewPr snapToGrid="0">
      <p:cViewPr varScale="1">
        <p:scale>
          <a:sx n="78" d="100"/>
          <a:sy n="78" d="100"/>
        </p:scale>
        <p:origin x="-420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1FA5B4-55BB-4C38-8E64-B60A18D67601}" type="datetimeFigureOut">
              <a:rPr lang="ru-RU"/>
              <a:pPr>
                <a:defRPr/>
              </a:pPr>
              <a:t>12.04.2019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F4A762-9B61-4D87-A1F1-223BF91DB2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455C47-8F55-4BCE-B135-49060E5DE408}" type="datetimeFigureOut">
              <a:rPr lang="ru-RU"/>
              <a:pPr>
                <a:defRPr/>
              </a:pPr>
              <a:t>12.04.2019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EAC45A-1B75-4350-8F08-BEEF095BAE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73DF74-8B35-45DD-B89D-8BBD9BE2E3E3}" type="datetimeFigureOut">
              <a:rPr lang="ru-RU"/>
              <a:pPr>
                <a:defRPr/>
              </a:pPr>
              <a:t>12.04.2019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7E43A6-ABFA-41E9-984C-5D142BE205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CAB706-2B77-487B-9360-CB0111FC7F66}" type="datetimeFigureOut">
              <a:rPr lang="ru-RU"/>
              <a:pPr>
                <a:defRPr/>
              </a:pPr>
              <a:t>12.04.2019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702455-6AC7-4800-B26B-9B46683657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40E96A-11B4-46E1-847B-B9AEC6FC4596}" type="datetimeFigureOut">
              <a:rPr lang="ru-RU"/>
              <a:pPr>
                <a:defRPr/>
              </a:pPr>
              <a:t>12.04.2019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FA6F87-2DD6-40A9-82CD-FE250EEAD8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3479DF-3833-4404-85D4-1946CA73B816}" type="datetimeFigureOut">
              <a:rPr lang="ru-RU"/>
              <a:pPr>
                <a:defRPr/>
              </a:pPr>
              <a:t>12.04.2019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7629C8-744D-4833-A8FD-1700393290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1C2324-C98A-4F26-9F92-0201ADC81FF8}" type="datetimeFigureOut">
              <a:rPr lang="ru-RU"/>
              <a:pPr>
                <a:defRPr/>
              </a:pPr>
              <a:t>12.04.2019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C2BFD3-3D92-4A90-A358-7C982D841D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78DDF3-FA73-449C-A8B9-A5B0BFBC8EB3}" type="datetimeFigureOut">
              <a:rPr lang="ru-RU"/>
              <a:pPr>
                <a:defRPr/>
              </a:pPr>
              <a:t>12.04.2019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7AEB4A-0AF1-442A-9DE5-46E20B4A16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73B9B8-1900-4FF5-9835-042C866FA433}" type="datetimeFigureOut">
              <a:rPr lang="ru-RU"/>
              <a:pPr>
                <a:defRPr/>
              </a:pPr>
              <a:t>12.04.2019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6AF803-7153-4E57-A5E4-81422B6B49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994262-1410-4A49-9C78-8C35038137B2}" type="datetimeFigureOut">
              <a:rPr lang="ru-RU"/>
              <a:pPr>
                <a:defRPr/>
              </a:pPr>
              <a:t>12.04.2019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AB797D-833F-4F2E-A084-0594A0EBF7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DB8386-D7F8-42D1-AAE9-41AA0B4669C0}" type="datetimeFigureOut">
              <a:rPr lang="ru-RU"/>
              <a:pPr>
                <a:defRPr/>
              </a:pPr>
              <a:t>12.04.2019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68C431-773F-40D7-9821-66C3A9B214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458629C-7E23-4851-81C2-23D268833AAA}" type="datetimeFigureOut">
              <a:rPr lang="ru-RU"/>
              <a:pPr>
                <a:defRPr/>
              </a:pPr>
              <a:t>12.04.2019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4EA7AB5-6DBD-46CC-A6F8-A4C451FFB1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Заголовок 1"/>
          <p:cNvSpPr>
            <a:spLocks noGrp="1"/>
          </p:cNvSpPr>
          <p:nvPr>
            <p:ph type="ctrTitle"/>
          </p:nvPr>
        </p:nvSpPr>
        <p:spPr>
          <a:xfrm>
            <a:off x="1593850" y="809625"/>
            <a:ext cx="9029700" cy="1787525"/>
          </a:xfrm>
        </p:spPr>
        <p:txBody>
          <a:bodyPr/>
          <a:lstStyle/>
          <a:p>
            <a:pPr eaLnBrk="1" hangingPunct="1"/>
            <a:r>
              <a:rPr lang="ru-RU" sz="4400" smtClean="0"/>
              <a:t>ПРОЕКТ</a:t>
            </a:r>
            <a:br>
              <a:rPr lang="ru-RU" sz="4400" smtClean="0"/>
            </a:br>
            <a:r>
              <a:rPr lang="ru-RU" sz="4400" smtClean="0"/>
              <a:t>Паршикова Даниила,</a:t>
            </a:r>
            <a:br>
              <a:rPr lang="ru-RU" sz="4400" smtClean="0"/>
            </a:br>
            <a:r>
              <a:rPr lang="ru-RU" sz="4400" smtClean="0"/>
              <a:t>ученика 6 «а» класса</a:t>
            </a:r>
            <a:br>
              <a:rPr lang="ru-RU" sz="4400" smtClean="0"/>
            </a:br>
            <a:r>
              <a:rPr lang="ru-RU" sz="4400" smtClean="0"/>
              <a:t>МБОУ СОШ №6 г. Выборга 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536700" y="955675"/>
            <a:ext cx="9144000" cy="2387600"/>
          </a:xfrm>
          <a:prstGeom prst="rect">
            <a:avLst/>
          </a:prstGeom>
        </p:spPr>
        <p:txBody>
          <a:bodyPr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dirty="0"/>
              <a:t>н</a:t>
            </a:r>
            <a:r>
              <a:rPr lang="ru-RU" dirty="0" smtClean="0"/>
              <a:t>а тему: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74740" y="3343366"/>
            <a:ext cx="11668644" cy="1107996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+mn-lt"/>
              </a:rPr>
              <a:t>«УДИВИТЕЛЬНЫЕ ПРОФЕСИИ!»</a:t>
            </a:r>
          </a:p>
        </p:txBody>
      </p:sp>
      <p:pic>
        <p:nvPicPr>
          <p:cNvPr id="13316" name="Рисунок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1325" y="4451350"/>
            <a:ext cx="2049463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Рисунок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76875" y="4338638"/>
            <a:ext cx="1273175" cy="240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Рисунок 9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59638" y="4424363"/>
            <a:ext cx="4692650" cy="208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72463" y="979488"/>
            <a:ext cx="3919537" cy="587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0" name="Рисунок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3957638" cy="593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Рисунок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57638" y="796925"/>
            <a:ext cx="4314825" cy="539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7238" y="0"/>
            <a:ext cx="109855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16100" y="371475"/>
            <a:ext cx="8699500" cy="601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0" y="0"/>
            <a:ext cx="457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0" y="1036638"/>
            <a:ext cx="12168188" cy="48672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  <a:ext uri="{91240B29-F687-4F45-9708-019B960494DF}"/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475" y="234950"/>
            <a:ext cx="11887200" cy="1325563"/>
          </a:xfrm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dirty="0" smtClean="0"/>
              <a:t>А СЕЙЧАС Я РАССКАЖУ ВАМ О ПРОФЕССИИ МОЕГО БРАТА! (его зовут Иван, а ещё он учился в 6-ой школе!)</a:t>
            </a:r>
            <a:endParaRPr lang="ru-RU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2099450" y="1724473"/>
            <a:ext cx="7694649" cy="51275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Заголовок 1"/>
          <p:cNvSpPr>
            <a:spLocks noGrp="1"/>
          </p:cNvSpPr>
          <p:nvPr>
            <p:ph type="title"/>
          </p:nvPr>
        </p:nvSpPr>
        <p:spPr>
          <a:xfrm>
            <a:off x="798513" y="204788"/>
            <a:ext cx="10515600" cy="1325562"/>
          </a:xfrm>
        </p:spPr>
        <p:txBody>
          <a:bodyPr/>
          <a:lstStyle/>
          <a:p>
            <a:pPr algn="ctr" eaLnBrk="1" hangingPunct="1"/>
            <a:r>
              <a:rPr lang="ru-RU" altLang="ru-RU" sz="6600" b="1" smtClean="0">
                <a:solidFill>
                  <a:srgbClr val="800000"/>
                </a:solidFill>
                <a:latin typeface="Comic Sans MS" pitchFamily="66" charset="0"/>
              </a:rPr>
              <a:t>ОН – АРХЕОЛОГ!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7926433" y="1343661"/>
            <a:ext cx="4056561" cy="54087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209006" y="1343661"/>
            <a:ext cx="3978728" cy="53049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6628" name="Заголовок 1"/>
          <p:cNvSpPr txBox="1">
            <a:spLocks/>
          </p:cNvSpPr>
          <p:nvPr/>
        </p:nvSpPr>
        <p:spPr bwMode="auto">
          <a:xfrm>
            <a:off x="838200" y="3043238"/>
            <a:ext cx="10515600" cy="1325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90000"/>
              </a:lnSpc>
            </a:pPr>
            <a:r>
              <a:rPr lang="ru-RU" altLang="ru-RU" sz="6000" b="1">
                <a:latin typeface="Calibri Light"/>
              </a:rPr>
              <a:t>(а это – </a:t>
            </a:r>
          </a:p>
          <a:p>
            <a:pPr algn="ctr">
              <a:lnSpc>
                <a:spcPct val="90000"/>
              </a:lnSpc>
            </a:pPr>
            <a:r>
              <a:rPr lang="ru-RU" altLang="ru-RU" sz="6000" b="1">
                <a:latin typeface="Calibri Light"/>
              </a:rPr>
              <a:t>его руки!)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/>
              <a:t>Он участвовал в археологических раскопках на территории Выборгского замка, башни Ратуши и в других местах! (и даже городах!)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326570" y="1913708"/>
            <a:ext cx="6592389" cy="49442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7737020" y="2050868"/>
            <a:ext cx="3510099" cy="46801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Заголовок 1"/>
          <p:cNvSpPr>
            <a:spLocks noGrp="1"/>
          </p:cNvSpPr>
          <p:nvPr>
            <p:ph type="title"/>
          </p:nvPr>
        </p:nvSpPr>
        <p:spPr>
          <a:xfrm>
            <a:off x="923925" y="0"/>
            <a:ext cx="10429875" cy="1103313"/>
          </a:xfrm>
        </p:spPr>
        <p:txBody>
          <a:bodyPr/>
          <a:lstStyle/>
          <a:p>
            <a:pPr eaLnBrk="1" hangingPunct="1"/>
            <a:r>
              <a:rPr lang="ru-RU" altLang="ru-RU" sz="4000" b="1" smtClean="0"/>
              <a:t>Я бы хотел быть похожим на своего брата!</a:t>
            </a:r>
          </a:p>
        </p:txBody>
      </p:sp>
      <p:sp>
        <p:nvSpPr>
          <p:cNvPr id="28674" name="Объект 2"/>
          <p:cNvSpPr>
            <a:spLocks noGrp="1"/>
          </p:cNvSpPr>
          <p:nvPr>
            <p:ph idx="1"/>
          </p:nvPr>
        </p:nvSpPr>
        <p:spPr>
          <a:xfrm>
            <a:off x="484188" y="1016000"/>
            <a:ext cx="11223625" cy="608013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r>
              <a:rPr lang="ru-RU" altLang="ru-RU" smtClean="0"/>
              <a:t>(он обещал взять меня на настоящие раскопки! Опыт у меня уже есть!)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3873430" y="1339951"/>
            <a:ext cx="4138401" cy="55181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Заголовок 1"/>
          <p:cNvSpPr>
            <a:spLocks noGrp="1"/>
          </p:cNvSpPr>
          <p:nvPr>
            <p:ph type="title"/>
          </p:nvPr>
        </p:nvSpPr>
        <p:spPr>
          <a:xfrm>
            <a:off x="693738" y="2298700"/>
            <a:ext cx="10515600" cy="1325563"/>
          </a:xfrm>
        </p:spPr>
        <p:txBody>
          <a:bodyPr/>
          <a:lstStyle/>
          <a:p>
            <a:pPr algn="ctr" eaLnBrk="1" hangingPunct="1"/>
            <a:r>
              <a:rPr lang="ru-RU" altLang="ru-RU" sz="8000" smtClean="0">
                <a:latin typeface="Arial Black" pitchFamily="34" charset="0"/>
              </a:rPr>
              <a:t>ВЫВОД: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98625" y="0"/>
            <a:ext cx="8751888" cy="656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87190" y="2314192"/>
            <a:ext cx="11574387" cy="132343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ru-RU" sz="8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СПАСИБО ЗА ВНИМАНИЕ!</a:t>
            </a:r>
            <a:endParaRPr lang="ru-RU" sz="8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3783563" y="311221"/>
            <a:ext cx="4770025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dirty="0">
                <a:ln w="0">
                  <a:solidFill>
                    <a:srgbClr val="00206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</a:rPr>
              <a:t>АКТУАЛЬНОСТЬ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0" y="3062288"/>
            <a:ext cx="12192000" cy="2608262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КАК ВЫБРАТЬ ПРОФЕССИЮ?</a:t>
            </a:r>
            <a:br>
              <a:rPr lang="ru-RU" dirty="0" smtClean="0"/>
            </a:br>
            <a:r>
              <a:rPr lang="ru-RU" dirty="0" smtClean="0">
                <a:solidFill>
                  <a:srgbClr val="006600"/>
                </a:solidFill>
              </a:rPr>
              <a:t>КАК НЕ ПОЖАЛЕТЬ О СВОЁМ ВЫБОРЕ?</a:t>
            </a:r>
            <a:br>
              <a:rPr lang="ru-RU" dirty="0" smtClean="0">
                <a:solidFill>
                  <a:srgbClr val="0066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КАКОЙ</a:t>
            </a:r>
            <a:r>
              <a:rPr lang="ru-RU" dirty="0" smtClean="0">
                <a:solidFill>
                  <a:srgbClr val="C00000"/>
                </a:solidFill>
              </a:rPr>
              <a:t> ДОЛЖНА БЫТЬ ПРОФЕССИЯ?</a:t>
            </a:r>
            <a:endParaRPr lang="ru-RU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Объект 2"/>
          <p:cNvSpPr>
            <a:spLocks noGrp="1"/>
          </p:cNvSpPr>
          <p:nvPr>
            <p:ph idx="1"/>
          </p:nvPr>
        </p:nvSpPr>
        <p:spPr>
          <a:xfrm>
            <a:off x="677863" y="1009650"/>
            <a:ext cx="10515600" cy="4351338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r>
              <a:rPr lang="ru-RU" altLang="ru-RU" sz="5400" smtClean="0">
                <a:latin typeface="Times New Roman" pitchFamily="18" charset="0"/>
                <a:cs typeface="Times New Roman" pitchFamily="18" charset="0"/>
              </a:rPr>
              <a:t>РАСШИРИТЬ ПРЕДСТАВЛЕНИЕ О </a:t>
            </a:r>
            <a:r>
              <a:rPr lang="ru-RU" altLang="ru-RU" sz="54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МИРЕ ПРОФЕССИЙ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818475" y="86499"/>
            <a:ext cx="1980286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n-lt"/>
              </a:rPr>
              <a:t>ЦЕЛЬ:</a:t>
            </a:r>
          </a:p>
        </p:txBody>
      </p:sp>
      <p:pic>
        <p:nvPicPr>
          <p:cNvPr id="15363" name="Рисунок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48075" y="2514600"/>
            <a:ext cx="4321175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Заголовок 1"/>
          <p:cNvSpPr>
            <a:spLocks noGrp="1"/>
          </p:cNvSpPr>
          <p:nvPr>
            <p:ph type="title"/>
          </p:nvPr>
        </p:nvSpPr>
        <p:spPr>
          <a:xfrm>
            <a:off x="830263" y="163513"/>
            <a:ext cx="10515600" cy="1325562"/>
          </a:xfrm>
        </p:spPr>
        <p:txBody>
          <a:bodyPr/>
          <a:lstStyle/>
          <a:p>
            <a:pPr algn="ctr" eaLnBrk="1" hangingPunct="1"/>
            <a:r>
              <a:rPr lang="ru-RU" altLang="ru-RU" smtClean="0">
                <a:solidFill>
                  <a:srgbClr val="006600"/>
                </a:solidFill>
                <a:latin typeface="Arial Black" pitchFamily="34" charset="0"/>
              </a:rPr>
              <a:t>ЗАДАЧИ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7564" y="1319348"/>
            <a:ext cx="11939451" cy="5185954"/>
          </a:xfrm>
          <a:extLst>
            <a:ext uri="{909E8E84-426E-40DD-AFC4-6F175D3DCCD1}"/>
            <a:ext uri="{91240B29-F687-4F45-9708-019B960494DF}"/>
          </a:extLst>
        </p:spPr>
        <p:txBody>
          <a:bodyPr rtlCol="0">
            <a:normAutofit fontScale="92500" lnSpcReduction="20000"/>
          </a:bodyPr>
          <a:lstStyle/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arenR"/>
              <a:defRPr/>
            </a:pPr>
            <a:r>
              <a:rPr lang="ru-RU" sz="48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4800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оиск материала о  необычных профессиях.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arenR"/>
              <a:defRPr/>
            </a:pP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Изучить профессии: 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4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4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 	</a:t>
            </a:r>
            <a:r>
              <a:rPr lang="ru-RU" sz="44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ПРОШЛОГО: 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4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4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		продавец времени</a:t>
            </a:r>
          </a:p>
          <a:p>
            <a:pPr marL="3657600" lvl="8" indent="0">
              <a:buFont typeface="Arial" panose="020B0604020202020204" pitchFamily="34" charset="0"/>
              <a:buNone/>
              <a:defRPr/>
            </a:pPr>
            <a:r>
              <a:rPr lang="ru-RU" sz="44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8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ПРОШЛОГО И НАСТОЯЩЕГО</a:t>
            </a:r>
            <a:r>
              <a:rPr lang="ru-RU" sz="4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4400" i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57600" lvl="8" indent="0">
              <a:buFont typeface="Arial" panose="020B0604020202020204" pitchFamily="34" charset="0"/>
              <a:buNone/>
              <a:defRPr/>
            </a:pPr>
            <a:r>
              <a:rPr lang="ru-RU" sz="4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4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4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смотритель маяка</a:t>
            </a:r>
          </a:p>
          <a:p>
            <a:pPr marL="3657600" lvl="8" indent="0">
              <a:buFont typeface="Arial" panose="020B0604020202020204" pitchFamily="34" charset="0"/>
              <a:buNone/>
              <a:defRPr/>
            </a:pPr>
            <a:r>
              <a:rPr lang="ru-RU" sz="4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археолог</a:t>
            </a:r>
            <a:endParaRPr lang="ru-RU" sz="4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4400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Рассказать одноклассникам, что я узнал об этих профессиях.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Заголовок 1"/>
          <p:cNvSpPr>
            <a:spLocks noGrp="1"/>
          </p:cNvSpPr>
          <p:nvPr>
            <p:ph type="title"/>
          </p:nvPr>
        </p:nvSpPr>
        <p:spPr>
          <a:xfrm>
            <a:off x="838200" y="209550"/>
            <a:ext cx="7407275" cy="1325563"/>
          </a:xfrm>
        </p:spPr>
        <p:txBody>
          <a:bodyPr/>
          <a:lstStyle/>
          <a:p>
            <a:pPr eaLnBrk="1" hangingPunct="1"/>
            <a:r>
              <a:rPr lang="ru-RU" altLang="ru-RU" smtClean="0">
                <a:latin typeface="Times New Roman" pitchFamily="18" charset="0"/>
                <a:cs typeface="Times New Roman" pitchFamily="18" charset="0"/>
              </a:rPr>
              <a:t>МОЖНО ЛИ ПРОДАВАТЬ... </a:t>
            </a:r>
            <a:endParaRPr lang="ru-RU" altLang="ru-RU" smtClean="0">
              <a:solidFill>
                <a:srgbClr val="C00000"/>
              </a:solidFill>
              <a:latin typeface="Arial Black" pitchFamily="34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8043863" y="342900"/>
            <a:ext cx="3281362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5400">
                <a:solidFill>
                  <a:srgbClr val="C00000"/>
                </a:solidFill>
                <a:latin typeface="Arial Black" pitchFamily="34" charset="0"/>
                <a:cs typeface="Times New Roman" pitchFamily="18" charset="0"/>
              </a:rPr>
              <a:t>ВРЕМЯ!</a:t>
            </a:r>
            <a:endParaRPr lang="ru-RU" altLang="ru-RU" sz="5400"/>
          </a:p>
        </p:txBody>
      </p:sp>
      <p:sp>
        <p:nvSpPr>
          <p:cNvPr id="5" name="Прямоугольник 4"/>
          <p:cNvSpPr/>
          <p:nvPr/>
        </p:nvSpPr>
        <p:spPr>
          <a:xfrm>
            <a:off x="1084360" y="2484010"/>
            <a:ext cx="10241137" cy="15696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>ЭТО НЕ ВЫДУМКА!</a:t>
            </a:r>
          </a:p>
        </p:txBody>
      </p:sp>
      <p:sp>
        <p:nvSpPr>
          <p:cNvPr id="17412" name="Заголовок 1"/>
          <p:cNvSpPr txBox="1">
            <a:spLocks/>
          </p:cNvSpPr>
          <p:nvPr/>
        </p:nvSpPr>
        <p:spPr bwMode="auto">
          <a:xfrm>
            <a:off x="1270000" y="3678238"/>
            <a:ext cx="10055225" cy="1325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ru-RU" altLang="ru-RU" sz="4400">
                <a:latin typeface="Times New Roman" pitchFamily="18" charset="0"/>
                <a:cs typeface="Times New Roman" pitchFamily="18" charset="0"/>
              </a:rPr>
              <a:t>(а реально существовавшая профессия)</a:t>
            </a:r>
            <a:endParaRPr lang="ru-RU" altLang="ru-RU" sz="4400">
              <a:solidFill>
                <a:srgbClr val="C00000"/>
              </a:solidFill>
              <a:latin typeface="Arial Black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Прямоугольник 3"/>
          <p:cNvSpPr>
            <a:spLocks noChangeArrowheads="1"/>
          </p:cNvSpPr>
          <p:nvPr/>
        </p:nvSpPr>
        <p:spPr bwMode="auto">
          <a:xfrm>
            <a:off x="212725" y="538163"/>
            <a:ext cx="6605588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3200" b="1"/>
              <a:t>Женщина, которая продавала ВРЕМЯ </a:t>
            </a:r>
            <a:endParaRPr lang="ru-RU" altLang="ru-RU" sz="3200"/>
          </a:p>
        </p:txBody>
      </p:sp>
      <p:pic>
        <p:nvPicPr>
          <p:cNvPr id="18434" name="Рисунок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54863" y="633413"/>
            <a:ext cx="4702175" cy="568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Прямоугольник 1"/>
          <p:cNvSpPr>
            <a:spLocks noChangeArrowheads="1"/>
          </p:cNvSpPr>
          <p:nvPr/>
        </p:nvSpPr>
        <p:spPr bwMode="auto">
          <a:xfrm>
            <a:off x="552450" y="2170113"/>
            <a:ext cx="6434138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3600"/>
              <a:t>Знакомьтесь: </a:t>
            </a:r>
            <a:r>
              <a:rPr lang="ru-RU" altLang="ru-RU" sz="3600" b="1"/>
              <a:t>Рут Бельвиль</a:t>
            </a:r>
            <a:r>
              <a:rPr lang="ru-RU" altLang="ru-RU" sz="3600"/>
              <a:t>, лондонская </a:t>
            </a:r>
            <a:r>
              <a:rPr lang="ru-RU" altLang="ru-RU" sz="3600" i="1"/>
              <a:t>продавщица времени</a:t>
            </a:r>
            <a:r>
              <a:rPr lang="ru-RU" altLang="ru-RU" sz="3600"/>
              <a:t>. Эта женщина </a:t>
            </a:r>
            <a:r>
              <a:rPr lang="ru-RU" altLang="ru-RU" sz="3600" b="1"/>
              <a:t>доставляла точное время своим абонентам </a:t>
            </a:r>
            <a:r>
              <a:rPr lang="ru-RU" altLang="ru-RU" sz="3600"/>
              <a:t>(например, часовщикам).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Рисунок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1763713"/>
            <a:ext cx="4762500" cy="476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Овальная выноска 8"/>
          <p:cNvSpPr/>
          <p:nvPr/>
        </p:nvSpPr>
        <p:spPr>
          <a:xfrm>
            <a:off x="5799138" y="2063750"/>
            <a:ext cx="6392862" cy="2638425"/>
          </a:xfrm>
          <a:prstGeom prst="wedgeEllipseCallout">
            <a:avLst>
              <a:gd name="adj1" fmla="val -51487"/>
              <a:gd name="adj2" fmla="val 5854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dirty="0"/>
              <a:t>Я не виновато!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522288" y="920750"/>
            <a:ext cx="10972800" cy="557212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 профессия для тех, кто любит одиночество и уединённость. Не для слабовольных!</a:t>
            </a:r>
          </a:p>
          <a:p>
            <a:pPr marL="571500" indent="-57150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Эта профессия для тех, кто готов отказаться от благ цивилизации и даже </a:t>
            </a:r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ИНТЕРНЕТА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pPr marL="571500" indent="-57150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 профессия связана с морем.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кораблями.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ещё – с ответственностью!</a:t>
            </a:r>
          </a:p>
          <a:p>
            <a:pPr marL="571500" indent="-57150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dirty="0" smtClean="0">
              <a:solidFill>
                <a:srgbClr val="002060"/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  <a:p>
            <a:pPr marL="571500" indent="-57150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dirty="0">
              <a:solidFill>
                <a:srgbClr val="002060"/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0482" name="Рисунок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58363" y="3344863"/>
            <a:ext cx="2327275" cy="3408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Заголовок 1"/>
          <p:cNvSpPr>
            <a:spLocks noGrp="1"/>
          </p:cNvSpPr>
          <p:nvPr>
            <p:ph type="title"/>
          </p:nvPr>
        </p:nvSpPr>
        <p:spPr>
          <a:xfrm>
            <a:off x="930275" y="935038"/>
            <a:ext cx="10515600" cy="1325562"/>
          </a:xfrm>
        </p:spPr>
        <p:txBody>
          <a:bodyPr/>
          <a:lstStyle/>
          <a:p>
            <a:pPr algn="ctr" eaLnBrk="1" hangingPunct="1"/>
            <a:r>
              <a:rPr lang="ru-RU" altLang="ru-RU" b="1" smtClean="0">
                <a:solidFill>
                  <a:srgbClr val="002060"/>
                </a:solidFill>
                <a:latin typeface="Arial Black" pitchFamily="34" charset="0"/>
                <a:cs typeface="Times New Roman" pitchFamily="18" charset="0"/>
              </a:rPr>
              <a:t>СМОТРИТЕЛЬ МАЯКА</a:t>
            </a:r>
          </a:p>
        </p:txBody>
      </p:sp>
      <p:sp>
        <p:nvSpPr>
          <p:cNvPr id="11267" name="Прямоугольник 3"/>
          <p:cNvSpPr>
            <a:spLocks noChangeArrowheads="1"/>
          </p:cNvSpPr>
          <p:nvPr/>
        </p:nvSpPr>
        <p:spPr bwMode="auto">
          <a:xfrm>
            <a:off x="627063" y="2260600"/>
            <a:ext cx="11403012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defRPr/>
            </a:pPr>
            <a:r>
              <a:rPr lang="ru-RU" alt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В ваши обязанности </a:t>
            </a:r>
            <a:r>
              <a:rPr lang="ru-RU" alt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входит: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ru-RU" altLang="ru-RU" sz="3600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своевременная </a:t>
            </a:r>
            <a:r>
              <a:rPr lang="ru-RU" altLang="ru-RU" sz="3600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подача сигнала проходящим </a:t>
            </a:r>
            <a:r>
              <a:rPr lang="ru-RU" altLang="ru-RU" sz="3600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кораблям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ru-RU" altLang="ru-RU" sz="3600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поддержание </a:t>
            </a:r>
            <a:r>
              <a:rPr lang="ru-RU" altLang="ru-RU" sz="36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порядка.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</TotalTime>
  <Words>176</Words>
  <Application>Microsoft Office PowerPoint</Application>
  <PresentationFormat>Произвольный</PresentationFormat>
  <Paragraphs>28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6" baseType="lpstr">
      <vt:lpstr>Calibri</vt:lpstr>
      <vt:lpstr>Arial</vt:lpstr>
      <vt:lpstr>Calibri Light</vt:lpstr>
      <vt:lpstr>Times New Roman</vt:lpstr>
      <vt:lpstr>Arial Black</vt:lpstr>
      <vt:lpstr>Comic Sans MS</vt:lpstr>
      <vt:lpstr>Тема Office</vt:lpstr>
      <vt:lpstr>ПРОЕКТ Паршикова Даниила, ученика 6 «а» класса МБОУ СОШ №6 г. Выборга </vt:lpstr>
      <vt:lpstr>КАК ВЫБРАТЬ ПРОФЕССИЮ? КАК НЕ ПОЖАЛЕТЬ О СВОЁМ ВЫБОРЕ? КАКОЙ ДОЛЖНА БЫТЬ ПРОФЕССИЯ?</vt:lpstr>
      <vt:lpstr>Слайд 3</vt:lpstr>
      <vt:lpstr>ЗАДАЧИ</vt:lpstr>
      <vt:lpstr>МОЖНО ЛИ ПРОДАВАТЬ... </vt:lpstr>
      <vt:lpstr>Слайд 6</vt:lpstr>
      <vt:lpstr>Слайд 7</vt:lpstr>
      <vt:lpstr>Слайд 8</vt:lpstr>
      <vt:lpstr>СМОТРИТЕЛЬ МАЯКА</vt:lpstr>
      <vt:lpstr>Слайд 10</vt:lpstr>
      <vt:lpstr>Слайд 11</vt:lpstr>
      <vt:lpstr>Слайд 12</vt:lpstr>
      <vt:lpstr>А СЕЙЧАС Я РАССКАЖУ ВАМ О ПРОФЕССИИ МОЕГО БРАТА! (его зовут Иван, а ещё он учился в 6-ой школе!)</vt:lpstr>
      <vt:lpstr>ОН – АРХЕОЛОГ!</vt:lpstr>
      <vt:lpstr>Он участвовал в археологических раскопках на территории Выборгского замка, башни Ратуши и в других местах! (и даже городах!)</vt:lpstr>
      <vt:lpstr>Я бы хотел быть похожим на своего брата!</vt:lpstr>
      <vt:lpstr>ВЫВОД:</vt:lpstr>
      <vt:lpstr>Слайд 18</vt:lpstr>
      <vt:lpstr>Слайд 19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Паршикова Даниила, ученика 6 «а» класса</dc:title>
  <dc:creator>Aimar</dc:creator>
  <cp:lastModifiedBy>user</cp:lastModifiedBy>
  <cp:revision>25</cp:revision>
  <dcterms:created xsi:type="dcterms:W3CDTF">2019-04-04T18:29:34Z</dcterms:created>
  <dcterms:modified xsi:type="dcterms:W3CDTF">2019-04-12T07:32:56Z</dcterms:modified>
</cp:coreProperties>
</file>