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7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3" r:id="rId19"/>
    <p:sldId id="276" r:id="rId20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-42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FA5B4-55BB-4C38-8E64-B60A18D67601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4A762-9B61-4D87-A1F1-223BF91DB2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55C47-8F55-4BCE-B135-49060E5DE408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AC45A-1B75-4350-8F08-BEEF095BAE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3DF74-8B35-45DD-B89D-8BBD9BE2E3E3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E43A6-ABFA-41E9-984C-5D142BE205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AB706-2B77-487B-9360-CB0111FC7F66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02455-6AC7-4800-B26B-9B46683657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0E96A-11B4-46E1-847B-B9AEC6FC4596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A6F87-2DD6-40A9-82CD-FE250EEAD8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479DF-3833-4404-85D4-1946CA73B816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629C8-744D-4833-A8FD-170039329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C2324-C98A-4F26-9F92-0201ADC81FF8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2BFD3-3D92-4A90-A358-7C982D841D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8DDF3-FA73-449C-A8B9-A5B0BFBC8EB3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AEB4A-0AF1-442A-9DE5-46E20B4A16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3B9B8-1900-4FF5-9835-042C866FA433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AF803-7153-4E57-A5E4-81422B6B49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94262-1410-4A49-9C78-8C35038137B2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B797D-833F-4F2E-A084-0594A0EBF7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B8386-D7F8-42D1-AAE9-41AA0B4669C0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8C431-773F-40D7-9821-66C3A9B214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458629C-7E23-4851-81C2-23D268833AAA}" type="datetimeFigureOut">
              <a:rPr lang="ru-RU"/>
              <a:pPr>
                <a:defRPr/>
              </a:pPr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EA7AB5-6DBD-46CC-A6F8-A4C451FFB1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1593850" y="809625"/>
            <a:ext cx="9029700" cy="1787525"/>
          </a:xfrm>
        </p:spPr>
        <p:txBody>
          <a:bodyPr/>
          <a:lstStyle/>
          <a:p>
            <a:pPr eaLnBrk="1" hangingPunct="1"/>
            <a:r>
              <a:rPr lang="ru-RU" sz="4400" smtClean="0"/>
              <a:t>ПРОЕКТ</a:t>
            </a:r>
            <a:br>
              <a:rPr lang="ru-RU" sz="4400" smtClean="0"/>
            </a:br>
            <a:r>
              <a:rPr lang="ru-RU" sz="4400" smtClean="0"/>
              <a:t>Паршикова Даниила,</a:t>
            </a:r>
            <a:br>
              <a:rPr lang="ru-RU" sz="4400" smtClean="0"/>
            </a:br>
            <a:r>
              <a:rPr lang="ru-RU" sz="4400" smtClean="0"/>
              <a:t>ученика 6 «а» класса</a:t>
            </a:r>
            <a:br>
              <a:rPr lang="ru-RU" sz="4400" smtClean="0"/>
            </a:br>
            <a:r>
              <a:rPr lang="ru-RU" sz="4400" smtClean="0"/>
              <a:t>МБОУ СОШ №6 г. Выборга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536700" y="955675"/>
            <a:ext cx="9144000" cy="2387600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/>
              <a:t>н</a:t>
            </a:r>
            <a:r>
              <a:rPr lang="ru-RU" dirty="0" smtClean="0"/>
              <a:t>а тему: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4740" y="3343366"/>
            <a:ext cx="11668644" cy="110799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«УДИВИТЕЛЬНЫЕ ПРОФЕСИИ!»</a:t>
            </a:r>
          </a:p>
        </p:txBody>
      </p:sp>
      <p:pic>
        <p:nvPicPr>
          <p:cNvPr id="13316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1325" y="4451350"/>
            <a:ext cx="2049463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6875" y="4338638"/>
            <a:ext cx="127317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Рисунок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59638" y="4424363"/>
            <a:ext cx="469265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2463" y="979488"/>
            <a:ext cx="3919537" cy="587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957638" cy="593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7638" y="796925"/>
            <a:ext cx="4314825" cy="539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8" y="0"/>
            <a:ext cx="10985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6100" y="371475"/>
            <a:ext cx="8699500" cy="601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1036638"/>
            <a:ext cx="12168188" cy="4867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475" y="234950"/>
            <a:ext cx="11887200" cy="1325563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А СЕЙЧАС Я РАССКАЖУ ВАМ О ПРОФЕССИИ МОЕГО БРАТА! (его зовут Иван, а ещё он учился в 6-ой школе!)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099450" y="1724473"/>
            <a:ext cx="7694649" cy="5127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798513" y="204788"/>
            <a:ext cx="10515600" cy="1325562"/>
          </a:xfrm>
        </p:spPr>
        <p:txBody>
          <a:bodyPr/>
          <a:lstStyle/>
          <a:p>
            <a:pPr algn="ctr" eaLnBrk="1" hangingPunct="1"/>
            <a:r>
              <a:rPr lang="ru-RU" altLang="ru-RU" sz="6600" b="1" smtClean="0">
                <a:solidFill>
                  <a:srgbClr val="800000"/>
                </a:solidFill>
                <a:latin typeface="Comic Sans MS" pitchFamily="66" charset="0"/>
              </a:rPr>
              <a:t>ОН – АРХЕОЛОГ!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926433" y="1343661"/>
            <a:ext cx="4056561" cy="5408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09006" y="1343661"/>
            <a:ext cx="3978728" cy="5304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8" name="Заголовок 1"/>
          <p:cNvSpPr txBox="1">
            <a:spLocks/>
          </p:cNvSpPr>
          <p:nvPr/>
        </p:nvSpPr>
        <p:spPr bwMode="auto">
          <a:xfrm>
            <a:off x="838200" y="3043238"/>
            <a:ext cx="1051560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altLang="ru-RU" sz="6000" b="1">
                <a:latin typeface="Calibri Light"/>
              </a:rPr>
              <a:t>(а это – </a:t>
            </a:r>
          </a:p>
          <a:p>
            <a:pPr algn="ctr">
              <a:lnSpc>
                <a:spcPct val="90000"/>
              </a:lnSpc>
            </a:pPr>
            <a:r>
              <a:rPr lang="ru-RU" altLang="ru-RU" sz="6000" b="1">
                <a:latin typeface="Calibri Light"/>
              </a:rPr>
              <a:t>его руки!)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Он участвовал в археологических раскопках на территории Выборгского замка, башни Ратуши и в других местах! (и даже городах!)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26570" y="1913708"/>
            <a:ext cx="6592389" cy="4944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737020" y="2050868"/>
            <a:ext cx="3510099" cy="4680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923925" y="0"/>
            <a:ext cx="10429875" cy="1103313"/>
          </a:xfrm>
        </p:spPr>
        <p:txBody>
          <a:bodyPr/>
          <a:lstStyle/>
          <a:p>
            <a:pPr eaLnBrk="1" hangingPunct="1"/>
            <a:r>
              <a:rPr lang="ru-RU" altLang="ru-RU" sz="4000" b="1" smtClean="0"/>
              <a:t>Я бы хотел быть похожим на своего брата!</a:t>
            </a:r>
          </a:p>
        </p:txBody>
      </p:sp>
      <p:sp>
        <p:nvSpPr>
          <p:cNvPr id="28674" name="Объект 2"/>
          <p:cNvSpPr>
            <a:spLocks noGrp="1"/>
          </p:cNvSpPr>
          <p:nvPr>
            <p:ph idx="1"/>
          </p:nvPr>
        </p:nvSpPr>
        <p:spPr>
          <a:xfrm>
            <a:off x="484188" y="1016000"/>
            <a:ext cx="11223625" cy="608013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altLang="ru-RU" smtClean="0"/>
              <a:t>(он обещал взять меня на настоящие раскопки! Опыт у меня уже есть!)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873430" y="1339951"/>
            <a:ext cx="4138401" cy="5518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693738" y="2298700"/>
            <a:ext cx="10515600" cy="1325563"/>
          </a:xfrm>
        </p:spPr>
        <p:txBody>
          <a:bodyPr/>
          <a:lstStyle/>
          <a:p>
            <a:pPr algn="ctr" eaLnBrk="1" hangingPunct="1"/>
            <a:r>
              <a:rPr lang="ru-RU" altLang="ru-RU" sz="8000" smtClean="0">
                <a:latin typeface="Arial Black" pitchFamily="34" charset="0"/>
              </a:rPr>
              <a:t>ВЫВОД: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8625" y="0"/>
            <a:ext cx="8751888" cy="656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7190" y="2314192"/>
            <a:ext cx="11574387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ru-RU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СПАСИБО ЗА ВНИМАНИЕ!</a:t>
            </a:r>
            <a:endParaRPr lang="ru-RU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783563" y="311221"/>
            <a:ext cx="477002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>
                <a:ln w="0">
                  <a:solidFill>
                    <a:srgbClr val="00206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АКТУАЛЬНОСТЬ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0" y="3062288"/>
            <a:ext cx="12192000" cy="26082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КАК ВЫБРАТЬ ПРОФЕССИЮ?</a:t>
            </a:r>
            <a:br>
              <a:rPr lang="ru-RU" dirty="0" smtClean="0"/>
            </a:br>
            <a:r>
              <a:rPr lang="ru-RU" dirty="0" smtClean="0">
                <a:solidFill>
                  <a:srgbClr val="006600"/>
                </a:solidFill>
              </a:rPr>
              <a:t>КАК НЕ ПОЖАЛЕТЬ О СВОЁМ ВЫБОРЕ?</a:t>
            </a:r>
            <a:br>
              <a:rPr lang="ru-RU" dirty="0" smtClean="0">
                <a:solidFill>
                  <a:srgbClr val="0066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КАКОЙ</a:t>
            </a:r>
            <a:r>
              <a:rPr lang="ru-RU" dirty="0" smtClean="0">
                <a:solidFill>
                  <a:srgbClr val="C00000"/>
                </a:solidFill>
              </a:rPr>
              <a:t> ДОЛЖНА БЫТЬ ПРОФЕССИЯ?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ъект 2"/>
          <p:cNvSpPr>
            <a:spLocks noGrp="1"/>
          </p:cNvSpPr>
          <p:nvPr>
            <p:ph idx="1"/>
          </p:nvPr>
        </p:nvSpPr>
        <p:spPr>
          <a:xfrm>
            <a:off x="677863" y="1009650"/>
            <a:ext cx="10515600" cy="4351338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altLang="ru-RU" sz="5400" smtClean="0">
                <a:latin typeface="Times New Roman" pitchFamily="18" charset="0"/>
                <a:cs typeface="Times New Roman" pitchFamily="18" charset="0"/>
              </a:rPr>
              <a:t>РАСШИРИТЬ ПРЕДСТАВЛЕНИЕ О </a:t>
            </a:r>
            <a:r>
              <a:rPr lang="ru-RU" altLang="ru-RU" sz="5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МИРЕ ПРОФЕССИЙ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18475" y="86499"/>
            <a:ext cx="198028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ЦЕЛЬ:</a:t>
            </a:r>
          </a:p>
        </p:txBody>
      </p:sp>
      <p:pic>
        <p:nvPicPr>
          <p:cNvPr id="15363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8075" y="2514600"/>
            <a:ext cx="432117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830263" y="163513"/>
            <a:ext cx="10515600" cy="1325562"/>
          </a:xfrm>
        </p:spPr>
        <p:txBody>
          <a:bodyPr/>
          <a:lstStyle/>
          <a:p>
            <a:pPr algn="ctr" eaLnBrk="1" hangingPunct="1"/>
            <a:r>
              <a:rPr lang="ru-RU" altLang="ru-RU" smtClean="0">
                <a:solidFill>
                  <a:srgbClr val="006600"/>
                </a:solidFill>
                <a:latin typeface="Arial Black" pitchFamily="34" charset="0"/>
              </a:rPr>
              <a:t>ЗАДАЧИ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564" y="1319348"/>
            <a:ext cx="11939451" cy="5185954"/>
          </a:xfrm>
          <a:extLst>
            <a:ext uri="{909E8E84-426E-40DD-AFC4-6F175D3DCCD1}"/>
            <a:ext uri="{91240B29-F687-4F45-9708-019B960494DF}"/>
          </a:extLst>
        </p:spPr>
        <p:txBody>
          <a:bodyPr rtlCol="0">
            <a:normAutofit fontScale="92500" lnSpcReduction="200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4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4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оиск материала о  необычных профессиях.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профессии: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	</a:t>
            </a:r>
            <a:r>
              <a:rPr lang="ru-RU" sz="4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ПРОШЛОГО: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продавец времени</a:t>
            </a:r>
          </a:p>
          <a:p>
            <a:pPr marL="3657600" lvl="8" indent="0">
              <a:buFont typeface="Arial" panose="020B0604020202020204" pitchFamily="34" charset="0"/>
              <a:buNone/>
              <a:defRPr/>
            </a:pPr>
            <a:r>
              <a:rPr lang="ru-RU" sz="4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ПРОШЛОГО И НАСТОЯЩЕГО</a:t>
            </a:r>
            <a:r>
              <a:rPr lang="ru-RU" sz="4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0" lvl="8" indent="0">
              <a:buFont typeface="Arial" panose="020B0604020202020204" pitchFamily="34" charset="0"/>
              <a:buNone/>
              <a:defRPr/>
            </a:pPr>
            <a:r>
              <a:rPr lang="ru-RU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смотритель маяка</a:t>
            </a:r>
          </a:p>
          <a:p>
            <a:pPr marL="3657600" lvl="8" indent="0">
              <a:buFont typeface="Arial" panose="020B0604020202020204" pitchFamily="34" charset="0"/>
              <a:buNone/>
              <a:defRPr/>
            </a:pPr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археолог</a:t>
            </a:r>
            <a:endParaRPr lang="ru-RU" sz="4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4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Рассказать одноклассникам, что я узнал об этих профессиях.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838200" y="209550"/>
            <a:ext cx="7407275" cy="1325563"/>
          </a:xfrm>
        </p:spPr>
        <p:txBody>
          <a:bodyPr/>
          <a:lstStyle/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МОЖНО ЛИ ПРОДАВАТЬ... </a:t>
            </a:r>
            <a:endParaRPr lang="ru-RU" altLang="ru-RU" smtClean="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8043863" y="342900"/>
            <a:ext cx="32813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540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ВРЕМЯ!</a:t>
            </a:r>
            <a:endParaRPr lang="ru-RU" altLang="ru-RU" sz="5400"/>
          </a:p>
        </p:txBody>
      </p:sp>
      <p:sp>
        <p:nvSpPr>
          <p:cNvPr id="5" name="Прямоугольник 4"/>
          <p:cNvSpPr/>
          <p:nvPr/>
        </p:nvSpPr>
        <p:spPr>
          <a:xfrm>
            <a:off x="1084360" y="2484010"/>
            <a:ext cx="10241137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ЭТО НЕ ВЫДУМКА!</a:t>
            </a:r>
          </a:p>
        </p:txBody>
      </p:sp>
      <p:sp>
        <p:nvSpPr>
          <p:cNvPr id="17412" name="Заголовок 1"/>
          <p:cNvSpPr txBox="1">
            <a:spLocks/>
          </p:cNvSpPr>
          <p:nvPr/>
        </p:nvSpPr>
        <p:spPr bwMode="auto">
          <a:xfrm>
            <a:off x="1270000" y="3678238"/>
            <a:ext cx="10055225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altLang="ru-RU" sz="4400">
                <a:latin typeface="Times New Roman" pitchFamily="18" charset="0"/>
                <a:cs typeface="Times New Roman" pitchFamily="18" charset="0"/>
              </a:rPr>
              <a:t>(а реально существовавшая профессия)</a:t>
            </a:r>
            <a:endParaRPr lang="ru-RU" altLang="ru-RU" sz="4400">
              <a:solidFill>
                <a:srgbClr val="C00000"/>
              </a:solidFill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3"/>
          <p:cNvSpPr>
            <a:spLocks noChangeArrowheads="1"/>
          </p:cNvSpPr>
          <p:nvPr/>
        </p:nvSpPr>
        <p:spPr bwMode="auto">
          <a:xfrm>
            <a:off x="212725" y="538163"/>
            <a:ext cx="6605588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b="1"/>
              <a:t>Женщина, которая продавала ВРЕМЯ </a:t>
            </a:r>
            <a:endParaRPr lang="ru-RU" altLang="ru-RU" sz="3200"/>
          </a:p>
        </p:txBody>
      </p:sp>
      <p:pic>
        <p:nvPicPr>
          <p:cNvPr id="18434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54863" y="633413"/>
            <a:ext cx="4702175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1"/>
          <p:cNvSpPr>
            <a:spLocks noChangeArrowheads="1"/>
          </p:cNvSpPr>
          <p:nvPr/>
        </p:nvSpPr>
        <p:spPr bwMode="auto">
          <a:xfrm>
            <a:off x="552450" y="2170113"/>
            <a:ext cx="6434138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/>
              <a:t>Знакомьтесь: </a:t>
            </a:r>
            <a:r>
              <a:rPr lang="ru-RU" altLang="ru-RU" sz="3600" b="1"/>
              <a:t>Рут Бельвиль</a:t>
            </a:r>
            <a:r>
              <a:rPr lang="ru-RU" altLang="ru-RU" sz="3600"/>
              <a:t>, лондонская </a:t>
            </a:r>
            <a:r>
              <a:rPr lang="ru-RU" altLang="ru-RU" sz="3600" i="1"/>
              <a:t>продавщица времени</a:t>
            </a:r>
            <a:r>
              <a:rPr lang="ru-RU" altLang="ru-RU" sz="3600"/>
              <a:t>. Эта женщина </a:t>
            </a:r>
            <a:r>
              <a:rPr lang="ru-RU" altLang="ru-RU" sz="3600" b="1"/>
              <a:t>доставляла точное время своим абонентам </a:t>
            </a:r>
            <a:r>
              <a:rPr lang="ru-RU" altLang="ru-RU" sz="3600"/>
              <a:t>(например, часовщикам).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763713"/>
            <a:ext cx="47625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вальная выноска 8"/>
          <p:cNvSpPr/>
          <p:nvPr/>
        </p:nvSpPr>
        <p:spPr>
          <a:xfrm>
            <a:off x="5799138" y="2063750"/>
            <a:ext cx="6392862" cy="2638425"/>
          </a:xfrm>
          <a:prstGeom prst="wedgeEllipseCallout">
            <a:avLst>
              <a:gd name="adj1" fmla="val -51487"/>
              <a:gd name="adj2" fmla="val 585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Я не виновато!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22288" y="920750"/>
            <a:ext cx="10972800" cy="55721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профессия для тех, кто любит одиночество и уединённость. Не для слабовольных!</a:t>
            </a:r>
          </a:p>
          <a:p>
            <a:pPr marL="571500" indent="-5715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профессия для тех, кто готов отказаться от благ цивилизации и даже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571500" indent="-5715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профессия связана с морем.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кораблями.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ещё – с ответственностью!</a:t>
            </a:r>
          </a:p>
          <a:p>
            <a:pPr marL="571500" indent="-5715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 smtClean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571500" indent="-5715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482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58363" y="3344863"/>
            <a:ext cx="2327275" cy="340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930275" y="935038"/>
            <a:ext cx="10515600" cy="1325562"/>
          </a:xfrm>
        </p:spPr>
        <p:txBody>
          <a:bodyPr/>
          <a:lstStyle/>
          <a:p>
            <a:pPr algn="ctr" eaLnBrk="1" hangingPunct="1"/>
            <a:r>
              <a:rPr lang="ru-RU" altLang="ru-RU" b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СМОТРИТЕЛЬ МАЯКА</a:t>
            </a:r>
          </a:p>
        </p:txBody>
      </p:sp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627063" y="2260600"/>
            <a:ext cx="1140301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ваши обязанности 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входит: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36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своевременная </a:t>
            </a:r>
            <a:r>
              <a:rPr lang="ru-RU" altLang="ru-RU" sz="36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сигнала проходящим </a:t>
            </a:r>
            <a:r>
              <a:rPr lang="ru-RU" altLang="ru-RU" sz="36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кораблям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поддержание </a:t>
            </a:r>
            <a:r>
              <a:rPr lang="ru-RU" altLang="ru-RU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176</Words>
  <Application>Microsoft Office PowerPoint</Application>
  <PresentationFormat>Произвольный</PresentationFormat>
  <Paragraphs>28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Calibri</vt:lpstr>
      <vt:lpstr>Arial</vt:lpstr>
      <vt:lpstr>Calibri Light</vt:lpstr>
      <vt:lpstr>Times New Roman</vt:lpstr>
      <vt:lpstr>Arial Black</vt:lpstr>
      <vt:lpstr>Comic Sans MS</vt:lpstr>
      <vt:lpstr>Тема Office</vt:lpstr>
      <vt:lpstr>ПРОЕКТ Паршикова Даниила, ученика 6 «а» класса МБОУ СОШ №6 г. Выборга </vt:lpstr>
      <vt:lpstr>КАК ВЫБРАТЬ ПРОФЕССИЮ? КАК НЕ ПОЖАЛЕТЬ О СВОЁМ ВЫБОРЕ? КАКОЙ ДОЛЖНА БЫТЬ ПРОФЕССИЯ?</vt:lpstr>
      <vt:lpstr>Слайд 3</vt:lpstr>
      <vt:lpstr>ЗАДАЧИ</vt:lpstr>
      <vt:lpstr>МОЖНО ЛИ ПРОДАВАТЬ... </vt:lpstr>
      <vt:lpstr>Слайд 6</vt:lpstr>
      <vt:lpstr>Слайд 7</vt:lpstr>
      <vt:lpstr>Слайд 8</vt:lpstr>
      <vt:lpstr>СМОТРИТЕЛЬ МАЯКА</vt:lpstr>
      <vt:lpstr>Слайд 10</vt:lpstr>
      <vt:lpstr>Слайд 11</vt:lpstr>
      <vt:lpstr>Слайд 12</vt:lpstr>
      <vt:lpstr>А СЕЙЧАС Я РАССКАЖУ ВАМ О ПРОФЕССИИ МОЕГО БРАТА! (его зовут Иван, а ещё он учился в 6-ой школе!)</vt:lpstr>
      <vt:lpstr>ОН – АРХЕОЛОГ!</vt:lpstr>
      <vt:lpstr>Он участвовал в археологических раскопках на территории Выборгского замка, башни Ратуши и в других местах! (и даже городах!)</vt:lpstr>
      <vt:lpstr>Я бы хотел быть похожим на своего брата!</vt:lpstr>
      <vt:lpstr>ВЫВОД:</vt:lpstr>
      <vt:lpstr>Слайд 18</vt:lpstr>
      <vt:lpstr>Слайд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Паршикова Даниила, ученика 6 «а» класса</dc:title>
  <dc:creator>Aimar</dc:creator>
  <cp:lastModifiedBy>user</cp:lastModifiedBy>
  <cp:revision>25</cp:revision>
  <dcterms:created xsi:type="dcterms:W3CDTF">2019-04-04T18:29:34Z</dcterms:created>
  <dcterms:modified xsi:type="dcterms:W3CDTF">2019-04-12T07:32:56Z</dcterms:modified>
</cp:coreProperties>
</file>