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70" r:id="rId12"/>
    <p:sldId id="271" r:id="rId13"/>
    <p:sldId id="268" r:id="rId14"/>
    <p:sldId id="269" r:id="rId15"/>
  </p:sldIdLst>
  <p:sldSz cx="9144000" cy="5143500" type="screen16x9"/>
  <p:notesSz cx="6858000" cy="9144000"/>
  <p:embeddedFontLst>
    <p:embeddedFont>
      <p:font typeface="Lato" pitchFamily="34" charset="0"/>
      <p:regular r:id="rId17"/>
      <p:bold r:id="rId18"/>
      <p:italic r:id="rId19"/>
      <p:boldItalic r:id="rId20"/>
    </p:embeddedFont>
    <p:embeddedFont>
      <p:font typeface="Montserrat" pitchFamily="2" charset="-52"/>
      <p:regular r:id="rId21"/>
      <p:bold r:id="rId22"/>
      <p:italic r:id="rId23"/>
      <p:boldItalic r:id="rId24"/>
    </p:embeddedFont>
  </p:embeddedFontLst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1pPr>
    <a:lvl2pPr marL="457200"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2pPr>
    <a:lvl3pPr marL="914400"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3pPr>
    <a:lvl4pPr marL="1371600"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4pPr>
    <a:lvl5pPr marL="1828800"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5pPr>
    <a:lvl6pPr marL="2286000" algn="l" defTabSz="914400" rtl="0" eaLnBrk="1" latinLnBrk="0" hangingPunct="1"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6pPr>
    <a:lvl7pPr marL="2743200" algn="l" defTabSz="914400" rtl="0" eaLnBrk="1" latinLnBrk="0" hangingPunct="1"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7pPr>
    <a:lvl8pPr marL="3200400" algn="l" defTabSz="914400" rtl="0" eaLnBrk="1" latinLnBrk="0" hangingPunct="1"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8pPr>
    <a:lvl9pPr marL="3657600" algn="l" defTabSz="914400" rtl="0" eaLnBrk="1" latinLnBrk="0" hangingPunct="1"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B7761"/>
    <a:srgbClr val="F97163"/>
    <a:srgbClr val="F97567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96" d="100"/>
          <a:sy n="96" d="100"/>
        </p:scale>
        <p:origin x="-96" y="-10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Google Shape;3;n"/>
          <p:cNvSpPr>
            <a:spLocks noGrp="1" noRo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custGeom>
            <a:avLst/>
            <a:gdLst>
              <a:gd name="T0" fmla="*/ 0 w 120000"/>
              <a:gd name="T1" fmla="*/ 0 h 120000"/>
              <a:gd name="T2" fmla="*/ 120000 w 120000"/>
              <a:gd name="T3" fmla="*/ 120000 h 120000"/>
            </a:gdLst>
            <a:ahLst/>
            <a:cxnLst/>
            <a:rect l="T0" t="T1" r="T2" b="T3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>
            <a:solidFill>
              <a:srgbClr val="000000"/>
            </a:solidFill>
            <a:round/>
            <a:headEnd type="none" w="sm" len="sm"/>
            <a:tailEnd type="none" w="sm" len="sm"/>
          </a:ln>
        </p:spPr>
      </p:sp>
      <p:sp>
        <p:nvSpPr>
          <p:cNvPr id="13315" name="Google Shape;4;n"/>
          <p:cNvSpPr txBox="1"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smtClean="0">
              <a:sym typeface="Arial" charset="0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L="457200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charset="0"/>
      <a:defRPr sz="1400">
        <a:solidFill>
          <a:srgbClr val="000000"/>
        </a:solidFill>
        <a:latin typeface="Arial"/>
        <a:ea typeface="Arial"/>
        <a:cs typeface="Arial"/>
        <a:sym typeface="Arial" charset="0"/>
      </a:defRPr>
    </a:lvl1pPr>
    <a:lvl2pPr marL="742950" lvl="1" indent="-2857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charset="0"/>
      <a:defRPr sz="1400">
        <a:solidFill>
          <a:srgbClr val="000000"/>
        </a:solidFill>
        <a:latin typeface="Arial"/>
        <a:ea typeface="Arial"/>
        <a:cs typeface="Arial"/>
        <a:sym typeface="Arial" charset="0"/>
      </a:defRPr>
    </a:lvl2pPr>
    <a:lvl3pPr marL="1143000" lvl="2" indent="-22860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charset="0"/>
      <a:defRPr sz="1400">
        <a:solidFill>
          <a:srgbClr val="000000"/>
        </a:solidFill>
        <a:latin typeface="Arial"/>
        <a:ea typeface="Arial"/>
        <a:cs typeface="Arial"/>
        <a:sym typeface="Arial" charset="0"/>
      </a:defRPr>
    </a:lvl3pPr>
    <a:lvl4pPr marL="1600200" lvl="3" indent="-22860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charset="0"/>
      <a:defRPr sz="1400">
        <a:solidFill>
          <a:srgbClr val="000000"/>
        </a:solidFill>
        <a:latin typeface="Arial"/>
        <a:ea typeface="Arial"/>
        <a:cs typeface="Arial"/>
        <a:sym typeface="Arial" charset="0"/>
      </a:defRPr>
    </a:lvl4pPr>
    <a:lvl5pPr marL="2057400" lvl="4" indent="-22860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charset="0"/>
      <a:defRPr sz="1400">
        <a:solidFill>
          <a:srgbClr val="000000"/>
        </a:solidFill>
        <a:latin typeface="Arial"/>
        <a:ea typeface="Arial"/>
        <a:cs typeface="Arial"/>
        <a:sym typeface="Arial" charset="0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Google Shape;131;p:notes"/>
          <p:cNvSpPr>
            <a:spLocks noGrp="1" noRot="1"/>
          </p:cNvSpPr>
          <p:nvPr>
            <p:ph type="sldImg" idx="2"/>
          </p:nvPr>
        </p:nvSpPr>
        <p:spPr>
          <a:ln>
            <a:miter lim="800000"/>
            <a:headEnd/>
            <a:tailEnd/>
          </a:ln>
        </p:spPr>
      </p:sp>
      <p:sp>
        <p:nvSpPr>
          <p:cNvPr id="15362" name="Google Shape;132;p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Google Shape;189;g56388da824_0_234:notes"/>
          <p:cNvSpPr>
            <a:spLocks noGrp="1" noRot="1"/>
          </p:cNvSpPr>
          <p:nvPr>
            <p:ph type="sldImg" idx="2"/>
          </p:nvPr>
        </p:nvSpPr>
        <p:spPr>
          <a:ln>
            <a:miter lim="800000"/>
            <a:headEnd/>
            <a:tailEnd/>
          </a:ln>
        </p:spPr>
      </p:sp>
      <p:sp>
        <p:nvSpPr>
          <p:cNvPr id="33794" name="Google Shape;190;g56388da824_0_234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Google Shape;209;g56388da824_0_265:notes"/>
          <p:cNvSpPr>
            <a:spLocks noGrp="1" noRot="1"/>
          </p:cNvSpPr>
          <p:nvPr>
            <p:ph type="sldImg" idx="2"/>
          </p:nvPr>
        </p:nvSpPr>
        <p:spPr>
          <a:ln>
            <a:miter lim="800000"/>
            <a:headEnd/>
            <a:tailEnd/>
          </a:ln>
        </p:spPr>
      </p:sp>
      <p:sp>
        <p:nvSpPr>
          <p:cNvPr id="37890" name="Google Shape;210;g56388da824_0_265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Google Shape;214;g56388da824_0_278:notes"/>
          <p:cNvSpPr>
            <a:spLocks noGrp="1" noRot="1"/>
          </p:cNvSpPr>
          <p:nvPr>
            <p:ph type="sldImg" idx="2"/>
          </p:nvPr>
        </p:nvSpPr>
        <p:spPr>
          <a:ln>
            <a:miter lim="800000"/>
            <a:headEnd/>
            <a:tailEnd/>
          </a:ln>
        </p:spPr>
      </p:sp>
      <p:sp>
        <p:nvSpPr>
          <p:cNvPr id="39938" name="Google Shape;215;g56388da824_0_278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Google Shape;137;g56388da824_0_5:notes"/>
          <p:cNvSpPr>
            <a:spLocks noGrp="1" noRot="1"/>
          </p:cNvSpPr>
          <p:nvPr>
            <p:ph type="sldImg" idx="2"/>
          </p:nvPr>
        </p:nvSpPr>
        <p:spPr>
          <a:ln>
            <a:miter lim="800000"/>
            <a:headEnd/>
            <a:tailEnd/>
          </a:ln>
        </p:spPr>
      </p:sp>
      <p:sp>
        <p:nvSpPr>
          <p:cNvPr id="17410" name="Google Shape;138;g56388da824_0_5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Google Shape;144;g56388da824_0_48:notes"/>
          <p:cNvSpPr>
            <a:spLocks noGrp="1" noRot="1"/>
          </p:cNvSpPr>
          <p:nvPr>
            <p:ph type="sldImg" idx="2"/>
          </p:nvPr>
        </p:nvSpPr>
        <p:spPr>
          <a:ln>
            <a:miter lim="800000"/>
            <a:headEnd/>
            <a:tailEnd/>
          </a:ln>
        </p:spPr>
      </p:sp>
      <p:sp>
        <p:nvSpPr>
          <p:cNvPr id="19458" name="Google Shape;145;g56388da824_0_48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Google Shape;150;g56388da824_0_182:notes"/>
          <p:cNvSpPr>
            <a:spLocks noGrp="1" noRot="1"/>
          </p:cNvSpPr>
          <p:nvPr>
            <p:ph type="sldImg" idx="2"/>
          </p:nvPr>
        </p:nvSpPr>
        <p:spPr>
          <a:ln>
            <a:miter lim="800000"/>
            <a:headEnd/>
            <a:tailEnd/>
          </a:ln>
        </p:spPr>
      </p:sp>
      <p:sp>
        <p:nvSpPr>
          <p:cNvPr id="21506" name="Google Shape;151;g56388da824_0_182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Google Shape;157;g56388da824_0_284:notes"/>
          <p:cNvSpPr>
            <a:spLocks noGrp="1" noRot="1"/>
          </p:cNvSpPr>
          <p:nvPr>
            <p:ph type="sldImg" idx="2"/>
          </p:nvPr>
        </p:nvSpPr>
        <p:spPr>
          <a:ln>
            <a:miter lim="800000"/>
            <a:headEnd/>
            <a:tailEnd/>
          </a:ln>
        </p:spPr>
      </p:sp>
      <p:sp>
        <p:nvSpPr>
          <p:cNvPr id="23554" name="Google Shape;158;g56388da824_0_284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Google Shape;163;g56388da824_0_192:notes"/>
          <p:cNvSpPr>
            <a:spLocks noGrp="1" noRot="1"/>
          </p:cNvSpPr>
          <p:nvPr>
            <p:ph type="sldImg" idx="2"/>
          </p:nvPr>
        </p:nvSpPr>
        <p:spPr>
          <a:ln>
            <a:miter lim="800000"/>
            <a:headEnd/>
            <a:tailEnd/>
          </a:ln>
        </p:spPr>
      </p:sp>
      <p:sp>
        <p:nvSpPr>
          <p:cNvPr id="25602" name="Google Shape;164;g56388da824_0_192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Google Shape;170;g56388da824_0_209:notes"/>
          <p:cNvSpPr>
            <a:spLocks noGrp="1" noRot="1"/>
          </p:cNvSpPr>
          <p:nvPr>
            <p:ph type="sldImg" idx="2"/>
          </p:nvPr>
        </p:nvSpPr>
        <p:spPr>
          <a:ln>
            <a:miter lim="800000"/>
            <a:headEnd/>
            <a:tailEnd/>
          </a:ln>
        </p:spPr>
      </p:sp>
      <p:sp>
        <p:nvSpPr>
          <p:cNvPr id="27650" name="Google Shape;171;g56388da824_0_209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Google Shape;176;g56388da824_0_214:notes"/>
          <p:cNvSpPr>
            <a:spLocks noGrp="1" noRot="1"/>
          </p:cNvSpPr>
          <p:nvPr>
            <p:ph type="sldImg" idx="2"/>
          </p:nvPr>
        </p:nvSpPr>
        <p:spPr>
          <a:ln>
            <a:miter lim="800000"/>
            <a:headEnd/>
            <a:tailEnd/>
          </a:ln>
        </p:spPr>
      </p:sp>
      <p:sp>
        <p:nvSpPr>
          <p:cNvPr id="29698" name="Google Shape;177;g56388da824_0_214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Google Shape;183;g56388da824_0_225:notes"/>
          <p:cNvSpPr>
            <a:spLocks noGrp="1" noRot="1"/>
          </p:cNvSpPr>
          <p:nvPr>
            <p:ph type="sldImg" idx="2"/>
          </p:nvPr>
        </p:nvSpPr>
        <p:spPr>
          <a:ln>
            <a:miter lim="800000"/>
            <a:headEnd/>
            <a:tailEnd/>
          </a:ln>
        </p:spPr>
      </p:sp>
      <p:sp>
        <p:nvSpPr>
          <p:cNvPr id="31746" name="Google Shape;184;g56388da824_0_225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0;p2"/>
          <p:cNvSpPr/>
          <p:nvPr/>
        </p:nvSpPr>
        <p:spPr>
          <a:xfrm rot="5400000">
            <a:off x="7500144" y="794"/>
            <a:ext cx="1644650" cy="1643062"/>
          </a:xfrm>
          <a:prstGeom prst="diagStripe">
            <a:avLst>
              <a:gd name="adj" fmla="val 0"/>
            </a:avLst>
          </a:prstGeom>
          <a:solidFill>
            <a:schemeClr val="lt1">
              <a:alpha val="3030"/>
            </a:schemeClr>
          </a:solidFill>
          <a:ln>
            <a:noFill/>
          </a:ln>
        </p:spPr>
        <p:txBody>
          <a:bodyPr spcFirstLastPara="1" lIns="91425" tIns="91425" rIns="91425" bIns="91425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kern="0"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" name="Google Shape;11;p2"/>
          <p:cNvGrpSpPr>
            <a:grpSpLocks/>
          </p:cNvGrpSpPr>
          <p:nvPr/>
        </p:nvGrpSpPr>
        <p:grpSpPr bwMode="auto">
          <a:xfrm>
            <a:off x="0" y="0"/>
            <a:ext cx="5153025" cy="5135563"/>
            <a:chOff x="0" y="75"/>
            <a:chExt cx="5153705" cy="5152950"/>
          </a:xfrm>
        </p:grpSpPr>
        <p:sp>
          <p:nvSpPr>
            <p:cNvPr id="6" name="Google Shape;12;p2"/>
            <p:cNvSpPr/>
            <p:nvPr/>
          </p:nvSpPr>
          <p:spPr>
            <a:xfrm rot="-5400000">
              <a:off x="378" y="-303"/>
              <a:ext cx="5152950" cy="5153705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303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" name="Google Shape;13;p2"/>
            <p:cNvSpPr/>
            <p:nvPr/>
          </p:nvSpPr>
          <p:spPr>
            <a:xfrm rot="-5400000">
              <a:off x="-129" y="1145481"/>
              <a:ext cx="3996522" cy="3996265"/>
            </a:xfrm>
            <a:prstGeom prst="diagStripe">
              <a:avLst>
                <a:gd name="adj" fmla="val 58774"/>
              </a:avLst>
            </a:prstGeom>
            <a:solidFill>
              <a:schemeClr val="lt1">
                <a:alpha val="303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" name="Google Shape;14;p2"/>
            <p:cNvSpPr/>
            <p:nvPr/>
          </p:nvSpPr>
          <p:spPr>
            <a:xfrm rot="-5400000">
              <a:off x="1828" y="-165"/>
              <a:ext cx="2300111" cy="2300591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" name="Google Shape;15;p2"/>
            <p:cNvSpPr/>
            <p:nvPr/>
          </p:nvSpPr>
          <p:spPr>
            <a:xfrm flipH="1">
              <a:off x="652549" y="589439"/>
              <a:ext cx="2300591" cy="2300111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3537150" y="1578400"/>
            <a:ext cx="5017500" cy="1578900"/>
          </a:xfrm>
          <a:prstGeom prst="rect">
            <a:avLst/>
          </a:prstGeom>
        </p:spPr>
        <p:txBody>
          <a:bodyPr spcFirstLastPara="1"/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5083950" y="3924925"/>
            <a:ext cx="3470700" cy="506100"/>
          </a:xfrm>
          <a:prstGeom prst="rect">
            <a:avLst/>
          </a:prstGeom>
        </p:spPr>
        <p:txBody>
          <a:bodyPr spcFirstLastPara="1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9pPr>
          </a:lstStyle>
          <a:p>
            <a:endParaRPr/>
          </a:p>
        </p:txBody>
      </p:sp>
      <p:sp>
        <p:nvSpPr>
          <p:cNvPr id="10" name="Google Shape;18;p2"/>
          <p:cNvSpPr txBox="1"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1125E7-9861-491F-86F5-539CB49062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106;p11"/>
          <p:cNvGrpSpPr>
            <a:grpSpLocks/>
          </p:cNvGrpSpPr>
          <p:nvPr/>
        </p:nvGrpSpPr>
        <p:grpSpPr bwMode="auto">
          <a:xfrm>
            <a:off x="4406900" y="0"/>
            <a:ext cx="4737100" cy="5143500"/>
            <a:chOff x="4406400" y="0"/>
            <a:chExt cx="4737600" cy="5143065"/>
          </a:xfrm>
        </p:grpSpPr>
        <p:sp>
          <p:nvSpPr>
            <p:cNvPr id="5" name="Google Shape;107;p11"/>
            <p:cNvSpPr/>
            <p:nvPr/>
          </p:nvSpPr>
          <p:spPr>
            <a:xfrm rot="5400000">
              <a:off x="4408437" y="-2037"/>
              <a:ext cx="4733525" cy="4737600"/>
            </a:xfrm>
            <a:prstGeom prst="diagStripe">
              <a:avLst>
                <a:gd name="adj" fmla="val 49469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" name="Google Shape;108;p11"/>
            <p:cNvSpPr/>
            <p:nvPr/>
          </p:nvSpPr>
          <p:spPr>
            <a:xfrm rot="5400000">
              <a:off x="4840242" y="5942"/>
              <a:ext cx="4298586" cy="4286702"/>
            </a:xfrm>
            <a:prstGeom prst="diagStripe">
              <a:avLst>
                <a:gd name="adj" fmla="val 0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" name="Google Shape;109;p11"/>
            <p:cNvSpPr/>
            <p:nvPr/>
          </p:nvSpPr>
          <p:spPr>
            <a:xfrm rot="-5400000">
              <a:off x="5618662" y="1235688"/>
              <a:ext cx="807969" cy="80971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" name="Google Shape;110;p11"/>
            <p:cNvSpPr/>
            <p:nvPr/>
          </p:nvSpPr>
          <p:spPr>
            <a:xfrm flipH="1">
              <a:off x="5849590" y="1444503"/>
              <a:ext cx="809710" cy="80797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" name="Google Shape;111;p11"/>
            <p:cNvSpPr/>
            <p:nvPr/>
          </p:nvSpPr>
          <p:spPr>
            <a:xfrm rot="-5400000">
              <a:off x="5987794" y="2469864"/>
              <a:ext cx="807970" cy="808123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" name="Google Shape;112;p11"/>
            <p:cNvSpPr/>
            <p:nvPr/>
          </p:nvSpPr>
          <p:spPr>
            <a:xfrm flipH="1">
              <a:off x="6222692" y="2676299"/>
              <a:ext cx="808123" cy="809557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" name="Google Shape;113;p11"/>
            <p:cNvSpPr/>
            <p:nvPr/>
          </p:nvSpPr>
          <p:spPr>
            <a:xfrm rot="-5400000">
              <a:off x="6675254" y="1861904"/>
              <a:ext cx="809557" cy="80971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" name="Google Shape;114;p11"/>
            <p:cNvSpPr/>
            <p:nvPr/>
          </p:nvSpPr>
          <p:spPr>
            <a:xfrm flipH="1">
              <a:off x="6908564" y="2069925"/>
              <a:ext cx="808123" cy="807970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" name="Google Shape;115;p11"/>
            <p:cNvSpPr/>
            <p:nvPr/>
          </p:nvSpPr>
          <p:spPr>
            <a:xfrm rot="-5400000">
              <a:off x="6861805" y="2477008"/>
              <a:ext cx="807969" cy="80971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" name="Google Shape;116;p11"/>
            <p:cNvSpPr/>
            <p:nvPr/>
          </p:nvSpPr>
          <p:spPr>
            <a:xfrm flipH="1">
              <a:off x="7965951" y="2692172"/>
              <a:ext cx="808123" cy="809557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" name="Google Shape;117;p11"/>
            <p:cNvSpPr/>
            <p:nvPr/>
          </p:nvSpPr>
          <p:spPr>
            <a:xfrm flipH="1">
              <a:off x="8145358" y="3308070"/>
              <a:ext cx="808122" cy="809557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Google Shape;118;p11"/>
            <p:cNvSpPr/>
            <p:nvPr/>
          </p:nvSpPr>
          <p:spPr>
            <a:xfrm rot="-5400000">
              <a:off x="7048356" y="3095286"/>
              <a:ext cx="807970" cy="808123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" name="Google Shape;119;p11"/>
            <p:cNvSpPr/>
            <p:nvPr/>
          </p:nvSpPr>
          <p:spPr>
            <a:xfrm flipH="1">
              <a:off x="7276903" y="3301721"/>
              <a:ext cx="808123" cy="809557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" name="Google Shape;120;p11"/>
            <p:cNvSpPr/>
            <p:nvPr/>
          </p:nvSpPr>
          <p:spPr>
            <a:xfrm rot="-5400000">
              <a:off x="7227763" y="3711184"/>
              <a:ext cx="807970" cy="808122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" name="Google Shape;121;p11"/>
            <p:cNvSpPr/>
            <p:nvPr/>
          </p:nvSpPr>
          <p:spPr>
            <a:xfrm flipH="1">
              <a:off x="7462661" y="3917619"/>
              <a:ext cx="808122" cy="809557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" name="Google Shape;122;p11"/>
            <p:cNvSpPr/>
            <p:nvPr/>
          </p:nvSpPr>
          <p:spPr>
            <a:xfrm rot="-5400000">
              <a:off x="8102567" y="3719122"/>
              <a:ext cx="807969" cy="808123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" name="Google Shape;123;p11"/>
            <p:cNvSpPr/>
            <p:nvPr/>
          </p:nvSpPr>
          <p:spPr>
            <a:xfrm flipH="1">
              <a:off x="8334290" y="3925556"/>
              <a:ext cx="809710" cy="809557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" name="Google Shape;124;p11"/>
            <p:cNvSpPr/>
            <p:nvPr/>
          </p:nvSpPr>
          <p:spPr>
            <a:xfrm rot="-5400000">
              <a:off x="8287531" y="4334226"/>
              <a:ext cx="809557" cy="808122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5" name="Google Shape;125;p11"/>
          <p:cNvSpPr txBox="1">
            <a:spLocks noGrp="1"/>
          </p:cNvSpPr>
          <p:nvPr>
            <p:ph type="title"/>
          </p:nvPr>
        </p:nvSpPr>
        <p:spPr>
          <a:xfrm>
            <a:off x="823850" y="1284675"/>
            <a:ext cx="4776000" cy="1300800"/>
          </a:xfrm>
          <a:prstGeom prst="rect">
            <a:avLst/>
          </a:prstGeom>
        </p:spPr>
        <p:txBody>
          <a:bodyPr spcFirstLastPara="1"/>
          <a:lstStyle>
            <a:lvl1pPr lv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1pPr>
            <a:lvl2pPr lvl="1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>
            <a:r>
              <a:rPr lang="en-US"/>
              <a:t>Образец заголовка</a:t>
            </a:r>
            <a:endParaRPr/>
          </a:p>
        </p:txBody>
      </p:sp>
      <p:sp>
        <p:nvSpPr>
          <p:cNvPr id="126" name="Google Shape;126;p11"/>
          <p:cNvSpPr txBox="1">
            <a:spLocks noGrp="1"/>
          </p:cNvSpPr>
          <p:nvPr>
            <p:ph type="body" idx="1"/>
          </p:nvPr>
        </p:nvSpPr>
        <p:spPr>
          <a:xfrm>
            <a:off x="823850" y="2643124"/>
            <a:ext cx="4776000" cy="1218900"/>
          </a:xfrm>
          <a:prstGeom prst="rect">
            <a:avLst/>
          </a:prstGeom>
        </p:spPr>
        <p:txBody>
          <a:bodyPr spcFirstLastPara="1"/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23" name="Google Shape;127;p11"/>
          <p:cNvSpPr txBox="1"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BC53DE-56DD-46E3-9CC5-C09D2E2F28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8;p1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9F6DA3-A30F-4AB4-A4C1-479E795AD54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oogle Shape;20;p3"/>
          <p:cNvGrpSpPr>
            <a:grpSpLocks/>
          </p:cNvGrpSpPr>
          <p:nvPr/>
        </p:nvGrpSpPr>
        <p:grpSpPr bwMode="auto">
          <a:xfrm>
            <a:off x="4406900" y="0"/>
            <a:ext cx="4737100" cy="5143500"/>
            <a:chOff x="4406400" y="0"/>
            <a:chExt cx="4737600" cy="5143065"/>
          </a:xfrm>
        </p:grpSpPr>
        <p:sp>
          <p:nvSpPr>
            <p:cNvPr id="4" name="Google Shape;21;p3"/>
            <p:cNvSpPr/>
            <p:nvPr/>
          </p:nvSpPr>
          <p:spPr>
            <a:xfrm rot="5400000">
              <a:off x="4408437" y="-2037"/>
              <a:ext cx="4733525" cy="4737600"/>
            </a:xfrm>
            <a:prstGeom prst="diagStripe">
              <a:avLst>
                <a:gd name="adj" fmla="val 49469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" name="Google Shape;22;p3"/>
            <p:cNvSpPr/>
            <p:nvPr/>
          </p:nvSpPr>
          <p:spPr>
            <a:xfrm rot="5400000">
              <a:off x="4840242" y="5942"/>
              <a:ext cx="4298586" cy="4286702"/>
            </a:xfrm>
            <a:prstGeom prst="diagStripe">
              <a:avLst>
                <a:gd name="adj" fmla="val 0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" name="Google Shape;23;p3"/>
            <p:cNvSpPr/>
            <p:nvPr/>
          </p:nvSpPr>
          <p:spPr>
            <a:xfrm rot="-5400000">
              <a:off x="5618662" y="1235688"/>
              <a:ext cx="807969" cy="80971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" name="Google Shape;24;p3"/>
            <p:cNvSpPr/>
            <p:nvPr/>
          </p:nvSpPr>
          <p:spPr>
            <a:xfrm flipH="1">
              <a:off x="5849590" y="1444503"/>
              <a:ext cx="809710" cy="80797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" name="Google Shape;25;p3"/>
            <p:cNvSpPr/>
            <p:nvPr/>
          </p:nvSpPr>
          <p:spPr>
            <a:xfrm rot="-5400000">
              <a:off x="5987794" y="2469864"/>
              <a:ext cx="807970" cy="808123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" name="Google Shape;26;p3"/>
            <p:cNvSpPr/>
            <p:nvPr/>
          </p:nvSpPr>
          <p:spPr>
            <a:xfrm flipH="1">
              <a:off x="6222692" y="2676299"/>
              <a:ext cx="808123" cy="809557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" name="Google Shape;27;p3"/>
            <p:cNvSpPr/>
            <p:nvPr/>
          </p:nvSpPr>
          <p:spPr>
            <a:xfrm rot="-5400000">
              <a:off x="6675254" y="1861904"/>
              <a:ext cx="809557" cy="80971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" name="Google Shape;28;p3"/>
            <p:cNvSpPr/>
            <p:nvPr/>
          </p:nvSpPr>
          <p:spPr>
            <a:xfrm flipH="1">
              <a:off x="6908564" y="2069925"/>
              <a:ext cx="808123" cy="807970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" name="Google Shape;29;p3"/>
            <p:cNvSpPr/>
            <p:nvPr/>
          </p:nvSpPr>
          <p:spPr>
            <a:xfrm rot="-5400000">
              <a:off x="6861805" y="2477008"/>
              <a:ext cx="807969" cy="80971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" name="Google Shape;30;p3"/>
            <p:cNvSpPr/>
            <p:nvPr/>
          </p:nvSpPr>
          <p:spPr>
            <a:xfrm flipH="1">
              <a:off x="7965951" y="2692172"/>
              <a:ext cx="808123" cy="809557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" name="Google Shape;31;p3"/>
            <p:cNvSpPr/>
            <p:nvPr/>
          </p:nvSpPr>
          <p:spPr>
            <a:xfrm flipH="1">
              <a:off x="8145358" y="3308070"/>
              <a:ext cx="808122" cy="809557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" name="Google Shape;32;p3"/>
            <p:cNvSpPr/>
            <p:nvPr/>
          </p:nvSpPr>
          <p:spPr>
            <a:xfrm rot="-5400000">
              <a:off x="7048356" y="3095286"/>
              <a:ext cx="807970" cy="808123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Google Shape;33;p3"/>
            <p:cNvSpPr/>
            <p:nvPr/>
          </p:nvSpPr>
          <p:spPr>
            <a:xfrm flipH="1">
              <a:off x="7276903" y="3301721"/>
              <a:ext cx="808123" cy="809557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" name="Google Shape;34;p3"/>
            <p:cNvSpPr/>
            <p:nvPr/>
          </p:nvSpPr>
          <p:spPr>
            <a:xfrm rot="-5400000">
              <a:off x="7227763" y="3711184"/>
              <a:ext cx="807970" cy="808122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" name="Google Shape;35;p3"/>
            <p:cNvSpPr/>
            <p:nvPr/>
          </p:nvSpPr>
          <p:spPr>
            <a:xfrm flipH="1">
              <a:off x="7462661" y="3917619"/>
              <a:ext cx="808122" cy="809557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" name="Google Shape;36;p3"/>
            <p:cNvSpPr/>
            <p:nvPr/>
          </p:nvSpPr>
          <p:spPr>
            <a:xfrm rot="-5400000">
              <a:off x="8102567" y="3719122"/>
              <a:ext cx="807969" cy="808123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" name="Google Shape;37;p3"/>
            <p:cNvSpPr/>
            <p:nvPr/>
          </p:nvSpPr>
          <p:spPr>
            <a:xfrm flipH="1">
              <a:off x="8334290" y="3925556"/>
              <a:ext cx="809710" cy="809557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" name="Google Shape;38;p3"/>
            <p:cNvSpPr/>
            <p:nvPr/>
          </p:nvSpPr>
          <p:spPr>
            <a:xfrm rot="-5400000">
              <a:off x="8287531" y="4334226"/>
              <a:ext cx="809557" cy="808122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" name="Google Shape;39;p3"/>
          <p:cNvSpPr txBox="1">
            <a:spLocks noGrp="1"/>
          </p:cNvSpPr>
          <p:nvPr>
            <p:ph type="title"/>
          </p:nvPr>
        </p:nvSpPr>
        <p:spPr>
          <a:xfrm>
            <a:off x="823850" y="2053000"/>
            <a:ext cx="4587000" cy="1148700"/>
          </a:xfrm>
          <a:prstGeom prst="rect">
            <a:avLst/>
          </a:prstGeom>
        </p:spPr>
        <p:txBody>
          <a:bodyPr spcFirstLastPara="1" anchor="ctr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40;p3"/>
          <p:cNvSpPr txBox="1"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8725EB-4E8A-41E9-B30E-B8581DAB093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42;p4"/>
          <p:cNvGrpSpPr>
            <a:grpSpLocks/>
          </p:cNvGrpSpPr>
          <p:nvPr/>
        </p:nvGrpSpPr>
        <p:grpSpPr bwMode="auto">
          <a:xfrm>
            <a:off x="0" y="381000"/>
            <a:ext cx="1038225" cy="1016000"/>
            <a:chOff x="0" y="381001"/>
            <a:chExt cx="1037850" cy="1016287"/>
          </a:xfrm>
        </p:grpSpPr>
        <p:sp>
          <p:nvSpPr>
            <p:cNvPr id="5" name="Google Shape;43;p4"/>
            <p:cNvSpPr/>
            <p:nvPr/>
          </p:nvSpPr>
          <p:spPr>
            <a:xfrm rot="-5400000">
              <a:off x="534" y="380467"/>
              <a:ext cx="808266" cy="809333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" name="Google Shape;44;p4"/>
            <p:cNvSpPr/>
            <p:nvPr/>
          </p:nvSpPr>
          <p:spPr>
            <a:xfrm flipH="1">
              <a:off x="228517" y="589023"/>
              <a:ext cx="809333" cy="808265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5" name="Google Shape;45;p4"/>
          <p:cNvSpPr txBox="1">
            <a:spLocks noGrp="1"/>
          </p:cNvSpPr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spcFirstLastPara="1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6" name="Google Shape;46;p4"/>
          <p:cNvSpPr txBox="1">
            <a:spLocks noGrp="1"/>
          </p:cNvSpPr>
          <p:nvPr>
            <p:ph type="body" idx="1"/>
          </p:nvPr>
        </p:nvSpPr>
        <p:spPr>
          <a:xfrm>
            <a:off x="1297500" y="1567550"/>
            <a:ext cx="7038900" cy="2911200"/>
          </a:xfrm>
          <a:prstGeom prst="rect">
            <a:avLst/>
          </a:prstGeom>
        </p:spPr>
        <p:txBody>
          <a:bodyPr spcFirstLastPara="1"/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7" name="Google Shape;47;p4"/>
          <p:cNvSpPr txBox="1"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2A4A3F-CAA4-435E-895E-0C8856DF3C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oogle Shape;49;p5"/>
          <p:cNvGrpSpPr>
            <a:grpSpLocks/>
          </p:cNvGrpSpPr>
          <p:nvPr/>
        </p:nvGrpSpPr>
        <p:grpSpPr bwMode="auto">
          <a:xfrm>
            <a:off x="0" y="381000"/>
            <a:ext cx="1038225" cy="1016000"/>
            <a:chOff x="0" y="381001"/>
            <a:chExt cx="1037850" cy="1016287"/>
          </a:xfrm>
        </p:grpSpPr>
        <p:sp>
          <p:nvSpPr>
            <p:cNvPr id="6" name="Google Shape;50;p5"/>
            <p:cNvSpPr/>
            <p:nvPr/>
          </p:nvSpPr>
          <p:spPr>
            <a:xfrm rot="-5400000">
              <a:off x="534" y="380467"/>
              <a:ext cx="808266" cy="809333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" name="Google Shape;51;p5"/>
            <p:cNvSpPr/>
            <p:nvPr/>
          </p:nvSpPr>
          <p:spPr>
            <a:xfrm flipH="1">
              <a:off x="228517" y="589023"/>
              <a:ext cx="809333" cy="808265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2" name="Google Shape;52;p5"/>
          <p:cNvSpPr txBox="1">
            <a:spLocks noGrp="1"/>
          </p:cNvSpPr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spcFirstLastPara="1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3" name="Google Shape;53;p5"/>
          <p:cNvSpPr txBox="1">
            <a:spLocks noGrp="1"/>
          </p:cNvSpPr>
          <p:nvPr>
            <p:ph type="body" idx="1"/>
          </p:nvPr>
        </p:nvSpPr>
        <p:spPr>
          <a:xfrm>
            <a:off x="1297500" y="1567550"/>
            <a:ext cx="3403200" cy="2911200"/>
          </a:xfrm>
          <a:prstGeom prst="rect">
            <a:avLst/>
          </a:prstGeom>
        </p:spPr>
        <p:txBody>
          <a:bodyPr spcFirstLastPara="1"/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54" name="Google Shape;54;p5"/>
          <p:cNvSpPr txBox="1">
            <a:spLocks noGrp="1"/>
          </p:cNvSpPr>
          <p:nvPr>
            <p:ph type="body" idx="2"/>
          </p:nvPr>
        </p:nvSpPr>
        <p:spPr>
          <a:xfrm>
            <a:off x="4933221" y="1567550"/>
            <a:ext cx="3403200" cy="2911200"/>
          </a:xfrm>
          <a:prstGeom prst="rect">
            <a:avLst/>
          </a:prstGeom>
        </p:spPr>
        <p:txBody>
          <a:bodyPr spcFirstLastPara="1"/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8" name="Google Shape;55;p5"/>
          <p:cNvSpPr txBox="1"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3F0364-ACDA-4194-8506-22F701E8C7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oogle Shape;57;p6"/>
          <p:cNvGrpSpPr>
            <a:grpSpLocks/>
          </p:cNvGrpSpPr>
          <p:nvPr/>
        </p:nvGrpSpPr>
        <p:grpSpPr bwMode="auto">
          <a:xfrm>
            <a:off x="0" y="381000"/>
            <a:ext cx="1038225" cy="1016000"/>
            <a:chOff x="0" y="381001"/>
            <a:chExt cx="1037850" cy="1016287"/>
          </a:xfrm>
        </p:grpSpPr>
        <p:sp>
          <p:nvSpPr>
            <p:cNvPr id="4" name="Google Shape;58;p6"/>
            <p:cNvSpPr/>
            <p:nvPr/>
          </p:nvSpPr>
          <p:spPr>
            <a:xfrm rot="-5400000">
              <a:off x="534" y="380467"/>
              <a:ext cx="808266" cy="809333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" name="Google Shape;59;p6"/>
            <p:cNvSpPr/>
            <p:nvPr/>
          </p:nvSpPr>
          <p:spPr>
            <a:xfrm flipH="1">
              <a:off x="228517" y="589023"/>
              <a:ext cx="809333" cy="808265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0" name="Google Shape;60;p6"/>
          <p:cNvSpPr txBox="1">
            <a:spLocks noGrp="1"/>
          </p:cNvSpPr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spcFirstLastPara="1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6" name="Google Shape;61;p6"/>
          <p:cNvSpPr txBox="1"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48DC5D-B456-4DB6-B985-6E3B35EBB3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63;p7"/>
          <p:cNvGrpSpPr>
            <a:grpSpLocks/>
          </p:cNvGrpSpPr>
          <p:nvPr/>
        </p:nvGrpSpPr>
        <p:grpSpPr bwMode="auto">
          <a:xfrm>
            <a:off x="0" y="381000"/>
            <a:ext cx="1038225" cy="1016000"/>
            <a:chOff x="0" y="381001"/>
            <a:chExt cx="1037850" cy="1016287"/>
          </a:xfrm>
        </p:grpSpPr>
        <p:sp>
          <p:nvSpPr>
            <p:cNvPr id="5" name="Google Shape;64;p7"/>
            <p:cNvSpPr/>
            <p:nvPr/>
          </p:nvSpPr>
          <p:spPr>
            <a:xfrm rot="-5400000">
              <a:off x="534" y="380467"/>
              <a:ext cx="808266" cy="809333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" name="Google Shape;65;p7"/>
            <p:cNvSpPr/>
            <p:nvPr/>
          </p:nvSpPr>
          <p:spPr>
            <a:xfrm flipH="1">
              <a:off x="228517" y="589023"/>
              <a:ext cx="809333" cy="808265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6" name="Google Shape;66;p7"/>
          <p:cNvSpPr txBox="1">
            <a:spLocks noGrp="1"/>
          </p:cNvSpPr>
          <p:nvPr>
            <p:ph type="title"/>
          </p:nvPr>
        </p:nvSpPr>
        <p:spPr>
          <a:xfrm>
            <a:off x="1297500" y="393750"/>
            <a:ext cx="3798900" cy="1493100"/>
          </a:xfrm>
          <a:prstGeom prst="rect">
            <a:avLst/>
          </a:prstGeom>
        </p:spPr>
        <p:txBody>
          <a:bodyPr spcFirstLastPara="1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67" name="Google Shape;67;p7"/>
          <p:cNvSpPr txBox="1">
            <a:spLocks noGrp="1"/>
          </p:cNvSpPr>
          <p:nvPr>
            <p:ph type="body" idx="1"/>
          </p:nvPr>
        </p:nvSpPr>
        <p:spPr>
          <a:xfrm>
            <a:off x="1297500" y="1972550"/>
            <a:ext cx="3798900" cy="2415900"/>
          </a:xfrm>
          <a:prstGeom prst="rect">
            <a:avLst/>
          </a:prstGeom>
        </p:spPr>
        <p:txBody>
          <a:bodyPr spcFirstLastPara="1"/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7" name="Google Shape;68;p7"/>
          <p:cNvSpPr txBox="1"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F4D395-896C-4E73-A4E8-E72630FFA2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oogle Shape;70;p8"/>
          <p:cNvGrpSpPr>
            <a:grpSpLocks/>
          </p:cNvGrpSpPr>
          <p:nvPr/>
        </p:nvGrpSpPr>
        <p:grpSpPr bwMode="auto">
          <a:xfrm>
            <a:off x="4406900" y="0"/>
            <a:ext cx="4737100" cy="5143500"/>
            <a:chOff x="4406400" y="0"/>
            <a:chExt cx="4737600" cy="5143500"/>
          </a:xfrm>
        </p:grpSpPr>
        <p:sp>
          <p:nvSpPr>
            <p:cNvPr id="4" name="Google Shape;71;p8"/>
            <p:cNvSpPr/>
            <p:nvPr/>
          </p:nvSpPr>
          <p:spPr>
            <a:xfrm rot="5400000">
              <a:off x="4408237" y="-1837"/>
              <a:ext cx="4733925" cy="4737600"/>
            </a:xfrm>
            <a:prstGeom prst="diagStripe">
              <a:avLst>
                <a:gd name="adj" fmla="val 49469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" name="Google Shape;72;p8"/>
            <p:cNvSpPr/>
            <p:nvPr/>
          </p:nvSpPr>
          <p:spPr>
            <a:xfrm rot="5400000">
              <a:off x="4840061" y="6124"/>
              <a:ext cx="4298950" cy="4286702"/>
            </a:xfrm>
            <a:prstGeom prst="diagStripe">
              <a:avLst>
                <a:gd name="adj" fmla="val 0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" name="Google Shape;73;p8"/>
            <p:cNvSpPr/>
            <p:nvPr/>
          </p:nvSpPr>
          <p:spPr>
            <a:xfrm rot="-5400000">
              <a:off x="5618628" y="1235826"/>
              <a:ext cx="808037" cy="80971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" name="Google Shape;74;p8"/>
            <p:cNvSpPr/>
            <p:nvPr/>
          </p:nvSpPr>
          <p:spPr>
            <a:xfrm flipH="1">
              <a:off x="5849590" y="1444625"/>
              <a:ext cx="809710" cy="808038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" name="Google Shape;75;p8"/>
            <p:cNvSpPr/>
            <p:nvPr/>
          </p:nvSpPr>
          <p:spPr>
            <a:xfrm rot="-5400000">
              <a:off x="5987760" y="2470107"/>
              <a:ext cx="808038" cy="808123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" name="Google Shape;76;p8"/>
            <p:cNvSpPr/>
            <p:nvPr/>
          </p:nvSpPr>
          <p:spPr>
            <a:xfrm flipH="1">
              <a:off x="6222692" y="2676525"/>
              <a:ext cx="808123" cy="809625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" name="Google Shape;77;p8"/>
            <p:cNvSpPr/>
            <p:nvPr/>
          </p:nvSpPr>
          <p:spPr>
            <a:xfrm rot="-5400000">
              <a:off x="6675220" y="1862095"/>
              <a:ext cx="809625" cy="80971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" name="Google Shape;78;p8"/>
            <p:cNvSpPr/>
            <p:nvPr/>
          </p:nvSpPr>
          <p:spPr>
            <a:xfrm flipH="1">
              <a:off x="6908564" y="2070100"/>
              <a:ext cx="808123" cy="808038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" name="Google Shape;79;p8"/>
            <p:cNvSpPr/>
            <p:nvPr/>
          </p:nvSpPr>
          <p:spPr>
            <a:xfrm rot="-5400000">
              <a:off x="6861771" y="2477251"/>
              <a:ext cx="808037" cy="80971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" name="Google Shape;80;p8"/>
            <p:cNvSpPr/>
            <p:nvPr/>
          </p:nvSpPr>
          <p:spPr>
            <a:xfrm flipH="1">
              <a:off x="7965951" y="2692400"/>
              <a:ext cx="808123" cy="809625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" name="Google Shape;81;p8"/>
            <p:cNvSpPr/>
            <p:nvPr/>
          </p:nvSpPr>
          <p:spPr>
            <a:xfrm flipH="1">
              <a:off x="8145358" y="3308350"/>
              <a:ext cx="808122" cy="809625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" name="Google Shape;82;p8"/>
            <p:cNvSpPr/>
            <p:nvPr/>
          </p:nvSpPr>
          <p:spPr>
            <a:xfrm rot="-5400000">
              <a:off x="7048321" y="3095582"/>
              <a:ext cx="808038" cy="808123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Google Shape;83;p8"/>
            <p:cNvSpPr/>
            <p:nvPr/>
          </p:nvSpPr>
          <p:spPr>
            <a:xfrm flipH="1">
              <a:off x="7276903" y="3302000"/>
              <a:ext cx="808123" cy="809625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" name="Google Shape;84;p8"/>
            <p:cNvSpPr/>
            <p:nvPr/>
          </p:nvSpPr>
          <p:spPr>
            <a:xfrm rot="-5400000">
              <a:off x="7227728" y="3711532"/>
              <a:ext cx="808038" cy="808122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" name="Google Shape;85;p8"/>
            <p:cNvSpPr/>
            <p:nvPr/>
          </p:nvSpPr>
          <p:spPr>
            <a:xfrm flipH="1">
              <a:off x="7462661" y="3917950"/>
              <a:ext cx="808122" cy="809625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" name="Google Shape;86;p8"/>
            <p:cNvSpPr/>
            <p:nvPr/>
          </p:nvSpPr>
          <p:spPr>
            <a:xfrm rot="-5400000">
              <a:off x="8102533" y="3719470"/>
              <a:ext cx="808037" cy="808123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" name="Google Shape;87;p8"/>
            <p:cNvSpPr/>
            <p:nvPr/>
          </p:nvSpPr>
          <p:spPr>
            <a:xfrm flipH="1">
              <a:off x="8334290" y="3925888"/>
              <a:ext cx="809710" cy="809625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" name="Google Shape;88;p8"/>
            <p:cNvSpPr/>
            <p:nvPr/>
          </p:nvSpPr>
          <p:spPr>
            <a:xfrm rot="-5400000">
              <a:off x="8288290" y="4335420"/>
              <a:ext cx="808037" cy="808122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9" name="Google Shape;89;p8"/>
          <p:cNvSpPr txBox="1">
            <a:spLocks noGrp="1"/>
          </p:cNvSpPr>
          <p:nvPr>
            <p:ph type="title"/>
          </p:nvPr>
        </p:nvSpPr>
        <p:spPr>
          <a:xfrm>
            <a:off x="823850" y="866775"/>
            <a:ext cx="4587000" cy="3521100"/>
          </a:xfrm>
          <a:prstGeom prst="rect">
            <a:avLst/>
          </a:prstGeom>
        </p:spPr>
        <p:txBody>
          <a:bodyPr spcFirstLastPara="1" anchor="ctr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90;p8"/>
          <p:cNvSpPr txBox="1"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32CE82-022D-44A8-BB0C-ECF6E7A5FF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oogle Shape;92;p9"/>
          <p:cNvGrpSpPr>
            <a:grpSpLocks/>
          </p:cNvGrpSpPr>
          <p:nvPr/>
        </p:nvGrpSpPr>
        <p:grpSpPr bwMode="auto">
          <a:xfrm>
            <a:off x="0" y="381000"/>
            <a:ext cx="1038225" cy="1016000"/>
            <a:chOff x="0" y="381001"/>
            <a:chExt cx="1037850" cy="1016287"/>
          </a:xfrm>
        </p:grpSpPr>
        <p:sp>
          <p:nvSpPr>
            <p:cNvPr id="6" name="Google Shape;93;p9"/>
            <p:cNvSpPr/>
            <p:nvPr/>
          </p:nvSpPr>
          <p:spPr>
            <a:xfrm rot="-5400000">
              <a:off x="534" y="380467"/>
              <a:ext cx="808266" cy="809333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" name="Google Shape;94;p9"/>
            <p:cNvSpPr/>
            <p:nvPr/>
          </p:nvSpPr>
          <p:spPr>
            <a:xfrm flipH="1">
              <a:off x="228517" y="589023"/>
              <a:ext cx="809333" cy="808265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5" name="Google Shape;95;p9"/>
          <p:cNvSpPr txBox="1">
            <a:spLocks noGrp="1"/>
          </p:cNvSpPr>
          <p:nvPr>
            <p:ph type="title"/>
          </p:nvPr>
        </p:nvSpPr>
        <p:spPr>
          <a:xfrm>
            <a:off x="1297500" y="1658325"/>
            <a:ext cx="3036300" cy="1751700"/>
          </a:xfrm>
          <a:prstGeom prst="rect">
            <a:avLst/>
          </a:prstGeom>
        </p:spPr>
        <p:txBody>
          <a:bodyPr spcFirstLastPara="1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96" name="Google Shape;96;p9"/>
          <p:cNvSpPr txBox="1">
            <a:spLocks noGrp="1"/>
          </p:cNvSpPr>
          <p:nvPr>
            <p:ph type="subTitle" idx="1"/>
          </p:nvPr>
        </p:nvSpPr>
        <p:spPr>
          <a:xfrm>
            <a:off x="1297500" y="3538000"/>
            <a:ext cx="3036300" cy="506100"/>
          </a:xfrm>
          <a:prstGeom prst="rect">
            <a:avLst/>
          </a:prstGeom>
        </p:spPr>
        <p:txBody>
          <a:bodyPr spcFirstLastPara="1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9pPr>
          </a:lstStyle>
          <a:p>
            <a:endParaRPr/>
          </a:p>
        </p:txBody>
      </p:sp>
      <p:sp>
        <p:nvSpPr>
          <p:cNvPr id="97" name="Google Shape;97;p9"/>
          <p:cNvSpPr txBox="1">
            <a:spLocks noGrp="1"/>
          </p:cNvSpPr>
          <p:nvPr>
            <p:ph type="body" idx="2"/>
          </p:nvPr>
        </p:nvSpPr>
        <p:spPr>
          <a:xfrm>
            <a:off x="4648200" y="1696600"/>
            <a:ext cx="3676800" cy="2347500"/>
          </a:xfrm>
          <a:prstGeom prst="rect">
            <a:avLst/>
          </a:prstGeom>
        </p:spPr>
        <p:txBody>
          <a:bodyPr spcFirstLastPara="1"/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8" name="Google Shape;98;p9"/>
          <p:cNvSpPr txBox="1"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4015D6-3E3E-4145-8A92-8EB4640126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oogle Shape;100;p10"/>
          <p:cNvGrpSpPr>
            <a:grpSpLocks/>
          </p:cNvGrpSpPr>
          <p:nvPr/>
        </p:nvGrpSpPr>
        <p:grpSpPr bwMode="auto">
          <a:xfrm>
            <a:off x="0" y="4129088"/>
            <a:ext cx="698500" cy="684212"/>
            <a:chOff x="0" y="3785672"/>
            <a:chExt cx="698925" cy="684657"/>
          </a:xfrm>
        </p:grpSpPr>
        <p:sp>
          <p:nvSpPr>
            <p:cNvPr id="4" name="Google Shape;101;p10"/>
            <p:cNvSpPr/>
            <p:nvPr/>
          </p:nvSpPr>
          <p:spPr>
            <a:xfrm rot="-5400000">
              <a:off x="-10" y="3785682"/>
              <a:ext cx="544866" cy="544844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962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" name="Google Shape;102;p10"/>
            <p:cNvSpPr/>
            <p:nvPr/>
          </p:nvSpPr>
          <p:spPr>
            <a:xfrm flipH="1">
              <a:off x="154082" y="3925463"/>
              <a:ext cx="544843" cy="544866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9620"/>
              </a:scheme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ern="0"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3" name="Google Shape;103;p10"/>
          <p:cNvSpPr txBox="1">
            <a:spLocks noGrp="1"/>
          </p:cNvSpPr>
          <p:nvPr>
            <p:ph type="body" idx="1"/>
          </p:nvPr>
        </p:nvSpPr>
        <p:spPr>
          <a:xfrm>
            <a:off x="812725" y="4305375"/>
            <a:ext cx="6936000" cy="523800"/>
          </a:xfrm>
          <a:prstGeom prst="rect">
            <a:avLst/>
          </a:prstGeom>
        </p:spPr>
        <p:txBody>
          <a:bodyPr spcFirstLastPara="1" anchor="ctr"/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>
            <a:endParaRPr/>
          </a:p>
        </p:txBody>
      </p:sp>
      <p:sp>
        <p:nvSpPr>
          <p:cNvPr id="6" name="Google Shape;104;p10"/>
          <p:cNvSpPr txBox="1"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FAF94E-ED45-4575-9A07-97A84D4725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focu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6;p1"/>
          <p:cNvSpPr txBox="1">
            <a:spLocks noGrp="1"/>
          </p:cNvSpPr>
          <p:nvPr>
            <p:ph type="title"/>
          </p:nvPr>
        </p:nvSpPr>
        <p:spPr bwMode="auto">
          <a:xfrm>
            <a:off x="311150" y="444500"/>
            <a:ext cx="8521700" cy="57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smtClean="0">
              <a:sym typeface="Arial" charset="0"/>
            </a:endParaRPr>
          </a:p>
        </p:txBody>
      </p:sp>
      <p:sp>
        <p:nvSpPr>
          <p:cNvPr id="1027" name="Google Shape;7;p1"/>
          <p:cNvSpPr txBox="1">
            <a:spLocks noGrp="1"/>
          </p:cNvSpPr>
          <p:nvPr>
            <p:ph type="body" idx="1"/>
          </p:nvPr>
        </p:nvSpPr>
        <p:spPr bwMode="auto">
          <a:xfrm>
            <a:off x="311150" y="1152525"/>
            <a:ext cx="8521700" cy="341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smtClean="0">
              <a:sym typeface="Arial" charset="0"/>
            </a:endParaRPr>
          </a:p>
        </p:txBody>
      </p:sp>
      <p:sp>
        <p:nvSpPr>
          <p:cNvPr id="1028" name="Google Shape;8;p1"/>
          <p:cNvSpPr txBox="1">
            <a:spLocks noGrp="1"/>
          </p:cNvSpPr>
          <p:nvPr>
            <p:ph type="sldNum" idx="12"/>
          </p:nvPr>
        </p:nvSpPr>
        <p:spPr bwMode="auto">
          <a:xfrm>
            <a:off x="8472488" y="4662488"/>
            <a:ext cx="549275" cy="39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91425" rIns="91425" bIns="91425" numCol="1" anchor="ctr" anchorCtr="0" compatLnSpc="1">
            <a:prstTxWarp prst="textNoShape">
              <a:avLst/>
            </a:prstTxWarp>
          </a:bodyPr>
          <a:lstStyle>
            <a:lvl1pPr algn="r">
              <a:buClr>
                <a:srgbClr val="000000"/>
              </a:buClr>
              <a:buFont typeface="Arial" charset="0"/>
              <a:buNone/>
              <a:defRPr sz="1000">
                <a:solidFill>
                  <a:srgbClr val="FFFFFF"/>
                </a:solidFill>
                <a:latin typeface="Lato" pitchFamily="34" charset="0"/>
                <a:sym typeface="Lato" pitchFamily="34" charset="0"/>
              </a:defRPr>
            </a:lvl1pPr>
          </a:lstStyle>
          <a:p>
            <a:pPr>
              <a:defRPr/>
            </a:pPr>
            <a:fld id="{EC2E2836-4FFF-439F-A76B-40A8F8A661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70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1pPr>
      <a:lvl2pPr lvl="1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2pPr>
      <a:lvl3pPr lvl="2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3pPr>
      <a:lvl4pPr lvl="3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4pPr>
      <a:lvl5pPr lvl="4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L="342900" indent="-342900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1pPr>
      <a:lvl2pPr marL="742950" lvl="1" indent="-285750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2pPr>
      <a:lvl3pPr marL="1143000" lvl="2" indent="-228600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3pPr>
      <a:lvl4pPr marL="1600200" lvl="3" indent="-228600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4pPr>
      <a:lvl5pPr marL="2057400" lvl="4" indent="-228600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://www.instrykcii.ru/" TargetMode="External"/><Relationship Id="rId3" Type="http://schemas.openxmlformats.org/officeDocument/2006/relationships/hyperlink" Target="https://atlaswork.ru/" TargetMode="External"/><Relationship Id="rId7" Type="http://schemas.openxmlformats.org/officeDocument/2006/relationships/hyperlink" Target="http://www.profvibor.ru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Relationship Id="rId6" Type="http://schemas.openxmlformats.org/officeDocument/2006/relationships/hyperlink" Target="https://www.1tv.ru/" TargetMode="External"/><Relationship Id="rId5" Type="http://schemas.openxmlformats.org/officeDocument/2006/relationships/hyperlink" Target="https://edunews.ru/" TargetMode="External"/><Relationship Id="rId4" Type="http://schemas.openxmlformats.org/officeDocument/2006/relationships/hyperlink" Target="https://www.pravda.ru/" TargetMode="External"/><Relationship Id="rId9" Type="http://schemas.openxmlformats.org/officeDocument/2006/relationships/hyperlink" Target="http://skolko-poluchaet.ru/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Google Shape;134;p13"/>
          <p:cNvSpPr txBox="1">
            <a:spLocks noGrp="1"/>
          </p:cNvSpPr>
          <p:nvPr>
            <p:ph type="ctrTitle"/>
          </p:nvPr>
        </p:nvSpPr>
        <p:spPr>
          <a:xfrm>
            <a:off x="311150" y="744538"/>
            <a:ext cx="8521700" cy="1331912"/>
          </a:xfrm>
        </p:spPr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Font typeface="Montserrat" pitchFamily="2" charset="-52"/>
              <a:buNone/>
            </a:pPr>
            <a:r>
              <a:rPr lang="ru-RU" smtClean="0">
                <a:solidFill>
                  <a:srgbClr val="FFFFFF"/>
                </a:solidFill>
                <a:latin typeface="Montserrat" pitchFamily="2" charset="-52"/>
                <a:cs typeface="Arial" charset="0"/>
                <a:sym typeface="Montserrat" pitchFamily="2" charset="-52"/>
              </a:rPr>
              <a:t>Удивительные профессии</a:t>
            </a:r>
          </a:p>
        </p:txBody>
      </p:sp>
      <p:sp>
        <p:nvSpPr>
          <p:cNvPr id="14338" name="Google Shape;135;p13"/>
          <p:cNvSpPr txBox="1">
            <a:spLocks noGrp="1"/>
          </p:cNvSpPr>
          <p:nvPr>
            <p:ph type="subTitle" idx="1"/>
          </p:nvPr>
        </p:nvSpPr>
        <p:spPr>
          <a:xfrm>
            <a:off x="0" y="2590800"/>
            <a:ext cx="8658225" cy="792163"/>
          </a:xfrm>
        </p:spPr>
        <p:txBody>
          <a:bodyPr/>
          <a:lstStyle/>
          <a:p>
            <a:pPr marL="0" indent="0" algn="r" eaLnBrk="1" hangingPunct="1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Font typeface="Lato" pitchFamily="34" charset="0"/>
              <a:buNone/>
            </a:pPr>
            <a:r>
              <a:rPr lang="ru-RU" sz="1300" smtClean="0">
                <a:solidFill>
                  <a:srgbClr val="FFFFFF"/>
                </a:solidFill>
                <a:latin typeface="Lato" pitchFamily="34" charset="0"/>
                <a:cs typeface="Arial" charset="0"/>
                <a:sym typeface="Lato" pitchFamily="34" charset="0"/>
              </a:rPr>
              <a:t>Работу выполнил</a:t>
            </a:r>
            <a:r>
              <a:rPr lang="ru-RU" sz="1300" smtClean="0">
                <a:solidFill>
                  <a:srgbClr val="FFFFFF"/>
                </a:solidFill>
                <a:latin typeface="Arial" charset="0"/>
                <a:cs typeface="Arial" charset="0"/>
                <a:sym typeface="Lato" pitchFamily="34" charset="0"/>
              </a:rPr>
              <a:t>а</a:t>
            </a:r>
            <a:r>
              <a:rPr lang="ru-RU" sz="1300" smtClean="0">
                <a:solidFill>
                  <a:srgbClr val="FFFFFF"/>
                </a:solidFill>
                <a:latin typeface="Lato" pitchFamily="34" charset="0"/>
                <a:cs typeface="Arial" charset="0"/>
                <a:sym typeface="Lato" pitchFamily="34" charset="0"/>
              </a:rPr>
              <a:t>:</a:t>
            </a:r>
            <a:br>
              <a:rPr lang="ru-RU" sz="1300" smtClean="0">
                <a:solidFill>
                  <a:srgbClr val="FFFFFF"/>
                </a:solidFill>
                <a:latin typeface="Lato" pitchFamily="34" charset="0"/>
                <a:cs typeface="Arial" charset="0"/>
                <a:sym typeface="Lato" pitchFamily="34" charset="0"/>
              </a:rPr>
            </a:br>
            <a:r>
              <a:rPr lang="ru-RU" sz="1300" smtClean="0">
                <a:solidFill>
                  <a:srgbClr val="FFFFFF"/>
                </a:solidFill>
                <a:latin typeface="Lato" pitchFamily="34" charset="0"/>
                <a:cs typeface="Arial" charset="0"/>
                <a:sym typeface="Lato" pitchFamily="34" charset="0"/>
              </a:rPr>
              <a:t> ученица 9 “б” класса</a:t>
            </a:r>
            <a:br>
              <a:rPr lang="ru-RU" sz="1300" smtClean="0">
                <a:solidFill>
                  <a:srgbClr val="FFFFFF"/>
                </a:solidFill>
                <a:latin typeface="Lato" pitchFamily="34" charset="0"/>
                <a:cs typeface="Arial" charset="0"/>
                <a:sym typeface="Lato" pitchFamily="34" charset="0"/>
              </a:rPr>
            </a:br>
            <a:r>
              <a:rPr lang="ru-RU" sz="1300" smtClean="0">
                <a:solidFill>
                  <a:srgbClr val="FFFFFF"/>
                </a:solidFill>
                <a:latin typeface="Lato" pitchFamily="34" charset="0"/>
                <a:cs typeface="Arial" charset="0"/>
                <a:sym typeface="Lato" pitchFamily="34" charset="0"/>
              </a:rPr>
              <a:t>Осипова Анастасия </a:t>
            </a:r>
          </a:p>
          <a:p>
            <a:pPr marL="0" indent="0" algn="r" eaLnBrk="1" hangingPunct="1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Font typeface="Lato" pitchFamily="34" charset="0"/>
              <a:buNone/>
            </a:pPr>
            <a:endParaRPr lang="ru-RU" sz="1300" smtClean="0">
              <a:solidFill>
                <a:srgbClr val="FFFFFF"/>
              </a:solidFill>
              <a:latin typeface="Lato" pitchFamily="34" charset="0"/>
              <a:cs typeface="Arial" charset="0"/>
              <a:sym typeface="Lato" pitchFamily="34" charset="0"/>
            </a:endParaRPr>
          </a:p>
        </p:txBody>
      </p:sp>
      <p:sp>
        <p:nvSpPr>
          <p:cNvPr id="14339" name="Rectangle 4"/>
          <p:cNvSpPr>
            <a:spLocks noChangeArrowheads="1"/>
          </p:cNvSpPr>
          <p:nvPr/>
        </p:nvSpPr>
        <p:spPr bwMode="auto">
          <a:xfrm>
            <a:off x="4148138" y="4387850"/>
            <a:ext cx="69215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solidFill>
                  <a:srgbClr val="FFFFFF"/>
                </a:solidFill>
                <a:sym typeface="Lato" pitchFamily="34" charset="0"/>
              </a:rPr>
              <a:t>2019 г</a:t>
            </a:r>
            <a:br>
              <a:rPr lang="ru-RU">
                <a:solidFill>
                  <a:srgbClr val="FFFFFF"/>
                </a:solidFill>
                <a:sym typeface="Lato" pitchFamily="34" charset="0"/>
              </a:rPr>
            </a:br>
            <a:endParaRPr lang="ru-RU">
              <a:solidFill>
                <a:srgbClr val="FFFFFF"/>
              </a:solidFill>
              <a:sym typeface="Lato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Google Shape;192;p22"/>
          <p:cNvSpPr txBox="1">
            <a:spLocks noGrp="1"/>
          </p:cNvSpPr>
          <p:nvPr>
            <p:ph type="title"/>
          </p:nvPr>
        </p:nvSpPr>
        <p:spPr>
          <a:xfrm>
            <a:off x="1436688" y="195263"/>
            <a:ext cx="5716587" cy="914400"/>
          </a:xfrm>
        </p:spPr>
        <p:txBody>
          <a:bodyPr/>
          <a:lstStyle/>
          <a:p>
            <a:pPr algn="ctr" eaLnBrk="1" hangingPunct="1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Font typeface="Montserrat" pitchFamily="2" charset="-52"/>
              <a:buNone/>
            </a:pPr>
            <a:r>
              <a:rPr lang="ru-RU" smtClean="0">
                <a:solidFill>
                  <a:srgbClr val="FFFFFF"/>
                </a:solidFill>
                <a:latin typeface="Montserrat" pitchFamily="2" charset="-52"/>
                <a:cs typeface="Arial" charset="0"/>
                <a:sym typeface="Montserrat" pitchFamily="2" charset="-52"/>
              </a:rPr>
              <a:t>Разводчик холяв.</a:t>
            </a:r>
          </a:p>
        </p:txBody>
      </p:sp>
      <p:pic>
        <p:nvPicPr>
          <p:cNvPr id="32770" name="Picture 7" descr="5968f14436"/>
          <p:cNvPicPr>
            <a:picLocks noChangeAspect="1" noChangeArrowheads="1"/>
          </p:cNvPicPr>
          <p:nvPr/>
        </p:nvPicPr>
        <p:blipFill>
          <a:blip r:embed="rId3"/>
          <a:srcRect l="18077"/>
          <a:stretch>
            <a:fillRect/>
          </a:stretch>
        </p:blipFill>
        <p:spPr bwMode="auto">
          <a:xfrm>
            <a:off x="2481263" y="1163638"/>
            <a:ext cx="3625850" cy="3817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1" name="AutoShape 9"/>
          <p:cNvSpPr>
            <a:spLocks noChangeArrowheads="1"/>
          </p:cNvSpPr>
          <p:nvPr/>
        </p:nvSpPr>
        <p:spPr bwMode="auto">
          <a:xfrm>
            <a:off x="5568950" y="538163"/>
            <a:ext cx="2012950" cy="1312862"/>
          </a:xfrm>
          <a:prstGeom prst="wedgeEllipseCallout">
            <a:avLst>
              <a:gd name="adj1" fmla="val -68690"/>
              <a:gd name="adj2" fmla="val 25454"/>
            </a:avLst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b="1">
                <a:solidFill>
                  <a:schemeClr val="tx1"/>
                </a:solidFill>
              </a:rPr>
              <a:t>Разводчик холяв? Мне подходит!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Text Box 3"/>
          <p:cNvSpPr txBox="1">
            <a:spLocks noGrp="1"/>
          </p:cNvSpPr>
          <p:nvPr>
            <p:ph type="body" idx="4294967295"/>
          </p:nvPr>
        </p:nvSpPr>
        <p:spPr>
          <a:xfrm>
            <a:off x="4605338" y="854075"/>
            <a:ext cx="4227512" cy="3714750"/>
          </a:xfrm>
        </p:spPr>
        <p:txBody>
          <a:bodyPr/>
          <a:lstStyle/>
          <a:p>
            <a:pPr eaLnBrk="1" hangingPunct="1">
              <a:lnSpc>
                <a:spcPct val="115000"/>
              </a:lnSpc>
              <a:buClr>
                <a:srgbClr val="FFFFFF"/>
              </a:buClr>
              <a:buSzPts val="1300"/>
              <a:buFont typeface="Lato" pitchFamily="34" charset="0"/>
              <a:buNone/>
            </a:pPr>
            <a:r>
              <a:rPr lang="ru-RU" sz="1600" smtClean="0">
                <a:solidFill>
                  <a:srgbClr val="FFFFFF"/>
                </a:solidFill>
                <a:latin typeface="Times New Roman" pitchFamily="18" charset="0"/>
                <a:cs typeface="Arial" charset="0"/>
                <a:sym typeface="Lato" pitchFamily="34" charset="0"/>
              </a:rPr>
              <a:t>Стеклодувы формуют и прессуют изделия из стекломассы и стеклопорошка на автоматах, полуавтоматах и прессах.</a:t>
            </a:r>
          </a:p>
          <a:p>
            <a:pPr eaLnBrk="1" hangingPunct="1">
              <a:lnSpc>
                <a:spcPct val="115000"/>
              </a:lnSpc>
              <a:spcBef>
                <a:spcPts val="1600"/>
              </a:spcBef>
              <a:buClr>
                <a:srgbClr val="FFFFFF"/>
              </a:buClr>
              <a:buSzPts val="1300"/>
              <a:buFont typeface="Lato" pitchFamily="34" charset="0"/>
              <a:buNone/>
            </a:pPr>
            <a:r>
              <a:rPr lang="ru-RU" sz="1600" smtClean="0">
                <a:solidFill>
                  <a:srgbClr val="FFFFFF"/>
                </a:solidFill>
                <a:latin typeface="Times New Roman" pitchFamily="18" charset="0"/>
                <a:cs typeface="Arial" charset="0"/>
                <a:sym typeface="Lato" pitchFamily="34" charset="0"/>
              </a:rPr>
              <a:t>В России  наибольшее количество вакансий профессии Стеклодув открыто в Московской области. </a:t>
            </a:r>
          </a:p>
          <a:p>
            <a:pPr eaLnBrk="1" hangingPunct="1">
              <a:lnSpc>
                <a:spcPct val="95000"/>
              </a:lnSpc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300"/>
              <a:buFont typeface="Lato" pitchFamily="34" charset="0"/>
              <a:buNone/>
            </a:pPr>
            <a:r>
              <a:rPr lang="ru-RU" sz="1600" smtClean="0">
                <a:solidFill>
                  <a:srgbClr val="FFFFFF"/>
                </a:solidFill>
                <a:latin typeface="Times New Roman" pitchFamily="18" charset="0"/>
                <a:cs typeface="Arial" charset="0"/>
                <a:sym typeface="Lato" pitchFamily="34" charset="0"/>
              </a:rPr>
              <a:t>На втором месте - Республика Башкортостан. </a:t>
            </a:r>
          </a:p>
          <a:p>
            <a:pPr eaLnBrk="1" hangingPunct="1">
              <a:lnSpc>
                <a:spcPct val="55000"/>
              </a:lnSpc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300"/>
              <a:buFont typeface="Lato" pitchFamily="34" charset="0"/>
              <a:buNone/>
            </a:pPr>
            <a:r>
              <a:rPr lang="ru-RU" sz="1600" smtClean="0">
                <a:solidFill>
                  <a:srgbClr val="FFFFFF"/>
                </a:solidFill>
                <a:latin typeface="Times New Roman" pitchFamily="18" charset="0"/>
                <a:cs typeface="Arial" charset="0"/>
                <a:sym typeface="Lato" pitchFamily="34" charset="0"/>
              </a:rPr>
              <a:t>На третьем - Ленинградская область.</a:t>
            </a:r>
          </a:p>
          <a:p>
            <a:pPr>
              <a:lnSpc>
                <a:spcPct val="90000"/>
              </a:lnSpc>
            </a:pPr>
            <a:endParaRPr lang="ru-RU" sz="1600" smtClean="0">
              <a:latin typeface="Times New Roman" pitchFamily="18" charset="0"/>
              <a:cs typeface="Arial" charset="0"/>
            </a:endParaRPr>
          </a:p>
        </p:txBody>
      </p:sp>
      <p:pic>
        <p:nvPicPr>
          <p:cNvPr id="34818" name="Picture 5" descr="origina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6213" y="1492250"/>
            <a:ext cx="4241800" cy="2830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Text Box 2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algn="ctr"/>
            <a:r>
              <a:rPr lang="ru-RU" sz="2400" smtClean="0">
                <a:solidFill>
                  <a:schemeClr val="bg1"/>
                </a:solidFill>
                <a:latin typeface="Arial" charset="0"/>
                <a:cs typeface="Arial" charset="0"/>
              </a:rPr>
              <a:t>ДЕРГАЛЬ</a:t>
            </a:r>
          </a:p>
        </p:txBody>
      </p:sp>
      <p:sp>
        <p:nvSpPr>
          <p:cNvPr id="35842" name="Text Box 3"/>
          <p:cNvSpPr txBox="1">
            <a:spLocks noGrp="1"/>
          </p:cNvSpPr>
          <p:nvPr>
            <p:ph type="body" idx="4294967295"/>
          </p:nvPr>
        </p:nvSpPr>
        <p:spPr>
          <a:xfrm>
            <a:off x="4751388" y="2017713"/>
            <a:ext cx="4070350" cy="1219200"/>
          </a:xfrm>
        </p:spPr>
        <p:txBody>
          <a:bodyPr/>
          <a:lstStyle/>
          <a:p>
            <a:r>
              <a:rPr lang="ru-RU" sz="1800" smtClean="0">
                <a:solidFill>
                  <a:schemeClr val="bg1"/>
                </a:solidFill>
                <a:latin typeface="Arial" charset="0"/>
                <a:cs typeface="Arial" charset="0"/>
              </a:rPr>
              <a:t>В Российской Федерации дергали работают с июня и по сентябрь включительно. Особенно эта профессия распространена на севере страны. </a:t>
            </a:r>
          </a:p>
        </p:txBody>
      </p:sp>
      <p:pic>
        <p:nvPicPr>
          <p:cNvPr id="35843" name="Picture 4" descr="lamina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1776413"/>
            <a:ext cx="4097338" cy="2319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Google Shape;212;p25"/>
          <p:cNvSpPr txBox="1">
            <a:spLocks noGrp="1"/>
          </p:cNvSpPr>
          <p:nvPr>
            <p:ph type="body" idx="1"/>
          </p:nvPr>
        </p:nvSpPr>
        <p:spPr>
          <a:xfrm>
            <a:off x="71438" y="2073275"/>
            <a:ext cx="9144000" cy="657225"/>
          </a:xfrm>
        </p:spPr>
        <p:txBody>
          <a:bodyPr/>
          <a:lstStyle/>
          <a:p>
            <a:pPr marL="0" indent="0" algn="ctr" eaLnBrk="1" hangingPunct="1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Font typeface="Lato" pitchFamily="34" charset="0"/>
              <a:buNone/>
            </a:pPr>
            <a:r>
              <a:rPr lang="ru-RU" sz="2400" smtClean="0">
                <a:solidFill>
                  <a:srgbClr val="FFFFFF"/>
                </a:solidFill>
                <a:latin typeface="Lato" pitchFamily="34" charset="0"/>
                <a:cs typeface="Arial" charset="0"/>
                <a:sym typeface="Lato" pitchFamily="34" charset="0"/>
              </a:rPr>
              <a:t>Источники: </a:t>
            </a:r>
          </a:p>
          <a:p>
            <a:pPr marL="0" indent="0" algn="ctr" eaLnBrk="1" hangingPunct="1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Font typeface="Lato" pitchFamily="34" charset="0"/>
              <a:buNone/>
            </a:pPr>
            <a:r>
              <a:rPr lang="ru-RU" sz="2400" u="sng" smtClean="0">
                <a:solidFill>
                  <a:schemeClr val="hlink"/>
                </a:solidFill>
                <a:latin typeface="Arial" charset="0"/>
                <a:cs typeface="Arial" charset="0"/>
                <a:hlinkClick r:id="rId3"/>
              </a:rPr>
              <a:t>https://atlaswork.ru</a:t>
            </a:r>
            <a:endParaRPr lang="ru-RU" sz="2400" smtClean="0">
              <a:solidFill>
                <a:srgbClr val="FFFFFF"/>
              </a:solidFill>
              <a:latin typeface="Lato" pitchFamily="34" charset="0"/>
              <a:cs typeface="Arial" charset="0"/>
              <a:sym typeface="Lato" pitchFamily="34" charset="0"/>
            </a:endParaRPr>
          </a:p>
          <a:p>
            <a:pPr marL="0" indent="0" algn="ctr" eaLnBrk="1" hangingPunct="1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Font typeface="Lato" pitchFamily="34" charset="0"/>
              <a:buNone/>
            </a:pPr>
            <a:r>
              <a:rPr lang="ru-RU" sz="2400" u="sng" smtClean="0">
                <a:solidFill>
                  <a:schemeClr val="hlink"/>
                </a:solidFill>
                <a:latin typeface="Arial" charset="0"/>
                <a:cs typeface="Arial" charset="0"/>
                <a:hlinkClick r:id="rId4"/>
              </a:rPr>
              <a:t>https://www.pravda.ru</a:t>
            </a:r>
            <a:endParaRPr lang="ru-RU" sz="2400" smtClean="0">
              <a:solidFill>
                <a:srgbClr val="FFFFFF"/>
              </a:solidFill>
              <a:latin typeface="Lato" pitchFamily="34" charset="0"/>
              <a:cs typeface="Arial" charset="0"/>
              <a:sym typeface="Lato" pitchFamily="34" charset="0"/>
            </a:endParaRPr>
          </a:p>
          <a:p>
            <a:pPr marL="0" indent="0" algn="ctr" eaLnBrk="1" hangingPunct="1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Font typeface="Lato" pitchFamily="34" charset="0"/>
              <a:buNone/>
            </a:pPr>
            <a:r>
              <a:rPr lang="ru-RU" sz="2400" u="sng" smtClean="0">
                <a:solidFill>
                  <a:schemeClr val="hlink"/>
                </a:solidFill>
                <a:latin typeface="Arial" charset="0"/>
                <a:cs typeface="Arial" charset="0"/>
                <a:hlinkClick r:id="rId5"/>
              </a:rPr>
              <a:t>https://edunews.ru</a:t>
            </a:r>
            <a:endParaRPr lang="ru-RU" sz="2400" smtClean="0">
              <a:solidFill>
                <a:srgbClr val="FFFFFF"/>
              </a:solidFill>
              <a:latin typeface="Lato" pitchFamily="34" charset="0"/>
              <a:cs typeface="Arial" charset="0"/>
              <a:sym typeface="Lato" pitchFamily="34" charset="0"/>
            </a:endParaRPr>
          </a:p>
          <a:p>
            <a:pPr marL="0" indent="0" algn="ctr" eaLnBrk="1" hangingPunct="1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Font typeface="Lato" pitchFamily="34" charset="0"/>
              <a:buNone/>
            </a:pPr>
            <a:r>
              <a:rPr lang="ru-RU" sz="2400" u="sng" smtClean="0">
                <a:solidFill>
                  <a:schemeClr val="hlink"/>
                </a:solidFill>
                <a:latin typeface="Arial" charset="0"/>
                <a:cs typeface="Arial" charset="0"/>
                <a:hlinkClick r:id="rId6"/>
              </a:rPr>
              <a:t>https://www.1tv.ru</a:t>
            </a:r>
            <a:endParaRPr lang="ru-RU" sz="2400" smtClean="0">
              <a:solidFill>
                <a:srgbClr val="FFFFFF"/>
              </a:solidFill>
              <a:latin typeface="Lato" pitchFamily="34" charset="0"/>
              <a:cs typeface="Arial" charset="0"/>
              <a:sym typeface="Lato" pitchFamily="34" charset="0"/>
            </a:endParaRPr>
          </a:p>
          <a:p>
            <a:pPr marL="0" indent="0" algn="ctr" eaLnBrk="1" hangingPunct="1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Font typeface="Lato" pitchFamily="34" charset="0"/>
              <a:buNone/>
            </a:pPr>
            <a:r>
              <a:rPr lang="ru-RU" sz="2400" u="sng" smtClean="0">
                <a:solidFill>
                  <a:schemeClr val="hlink"/>
                </a:solidFill>
                <a:latin typeface="Arial" charset="0"/>
                <a:cs typeface="Arial" charset="0"/>
                <a:hlinkClick r:id="rId7"/>
              </a:rPr>
              <a:t>http://www.profvibor.ru</a:t>
            </a:r>
            <a:endParaRPr lang="ru-RU" sz="2400" smtClean="0">
              <a:solidFill>
                <a:srgbClr val="FFFFFF"/>
              </a:solidFill>
              <a:latin typeface="Lato" pitchFamily="34" charset="0"/>
              <a:cs typeface="Arial" charset="0"/>
              <a:sym typeface="Lato" pitchFamily="34" charset="0"/>
            </a:endParaRPr>
          </a:p>
          <a:p>
            <a:pPr marL="0" indent="0" algn="ctr" eaLnBrk="1" hangingPunct="1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Font typeface="Lato" pitchFamily="34" charset="0"/>
              <a:buNone/>
            </a:pPr>
            <a:r>
              <a:rPr lang="ru-RU" sz="2400" u="sng" smtClean="0">
                <a:solidFill>
                  <a:schemeClr val="hlink"/>
                </a:solidFill>
                <a:latin typeface="Arial" charset="0"/>
                <a:cs typeface="Arial" charset="0"/>
                <a:hlinkClick r:id="rId8"/>
              </a:rPr>
              <a:t>http://www.instrykcii.ru</a:t>
            </a:r>
            <a:endParaRPr lang="ru-RU" sz="2400" smtClean="0">
              <a:solidFill>
                <a:srgbClr val="FFFFFF"/>
              </a:solidFill>
              <a:latin typeface="Lato" pitchFamily="34" charset="0"/>
              <a:cs typeface="Arial" charset="0"/>
              <a:sym typeface="Lato" pitchFamily="34" charset="0"/>
            </a:endParaRPr>
          </a:p>
          <a:p>
            <a:pPr marL="0" indent="0" algn="ctr" eaLnBrk="1" hangingPunct="1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Font typeface="Lato" pitchFamily="34" charset="0"/>
              <a:buNone/>
            </a:pPr>
            <a:r>
              <a:rPr lang="ru-RU" sz="2400" u="sng" smtClean="0">
                <a:solidFill>
                  <a:schemeClr val="hlink"/>
                </a:solidFill>
                <a:latin typeface="Arial" charset="0"/>
                <a:cs typeface="Arial" charset="0"/>
                <a:hlinkClick r:id="rId9"/>
              </a:rPr>
              <a:t>http://skolko-poluchaet.ru</a:t>
            </a:r>
            <a:endParaRPr lang="ru-RU" sz="2400" smtClean="0">
              <a:solidFill>
                <a:srgbClr val="FFFFFF"/>
              </a:solidFill>
              <a:latin typeface="Lato" pitchFamily="34" charset="0"/>
              <a:cs typeface="Arial" charset="0"/>
              <a:sym typeface="Lato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Google Shape;217;p26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pPr marL="0" indent="0" algn="ctr" eaLnBrk="1" hangingPunct="1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Font typeface="Lato" pitchFamily="34" charset="0"/>
              <a:buNone/>
            </a:pPr>
            <a:r>
              <a:rPr lang="ru-RU" sz="7200" smtClean="0">
                <a:solidFill>
                  <a:srgbClr val="FFFFFF"/>
                </a:solidFill>
                <a:latin typeface="Lato" pitchFamily="34" charset="0"/>
                <a:cs typeface="Arial" charset="0"/>
                <a:sym typeface="Lato" pitchFamily="34" charset="0"/>
              </a:rPr>
              <a:t>Спасибо за внимание!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Google Shape;140;p14"/>
          <p:cNvSpPr txBox="1">
            <a:spLocks noGrp="1"/>
          </p:cNvSpPr>
          <p:nvPr>
            <p:ph type="title"/>
          </p:nvPr>
        </p:nvSpPr>
        <p:spPr>
          <a:xfrm>
            <a:off x="1296988" y="393700"/>
            <a:ext cx="7038975" cy="914400"/>
          </a:xfrm>
        </p:spPr>
        <p:txBody>
          <a:bodyPr/>
          <a:lstStyle/>
          <a:p>
            <a:pPr algn="ctr" eaLnBrk="1" hangingPunct="1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Font typeface="Montserrat" pitchFamily="2" charset="-52"/>
              <a:buNone/>
            </a:pPr>
            <a:r>
              <a:rPr lang="ru-RU" smtClean="0">
                <a:solidFill>
                  <a:srgbClr val="FFFFFF"/>
                </a:solidFill>
                <a:latin typeface="Montserrat" pitchFamily="2" charset="-52"/>
                <a:cs typeface="Arial" charset="0"/>
                <a:sym typeface="Montserrat" pitchFamily="2" charset="-52"/>
              </a:rPr>
              <a:t>Переворачиватель пингвинов</a:t>
            </a:r>
          </a:p>
        </p:txBody>
      </p:sp>
      <p:sp>
        <p:nvSpPr>
          <p:cNvPr id="16386" name="Google Shape;141;p14"/>
          <p:cNvSpPr txBox="1">
            <a:spLocks noGrp="1"/>
          </p:cNvSpPr>
          <p:nvPr>
            <p:ph type="body" idx="1"/>
          </p:nvPr>
        </p:nvSpPr>
        <p:spPr>
          <a:xfrm>
            <a:off x="4697413" y="1612900"/>
            <a:ext cx="4446587" cy="3041650"/>
          </a:xfrm>
        </p:spPr>
        <p:txBody>
          <a:bodyPr/>
          <a:lstStyle/>
          <a:p>
            <a:pPr marL="0" indent="0" eaLnBrk="1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Font typeface="Lato" pitchFamily="34" charset="0"/>
              <a:buNone/>
            </a:pPr>
            <a:r>
              <a:rPr lang="ru-RU" sz="1300" smtClean="0">
                <a:solidFill>
                  <a:srgbClr val="FFFFFF"/>
                </a:solidFill>
                <a:latin typeface="Lato" pitchFamily="34" charset="0"/>
                <a:cs typeface="Arial" charset="0"/>
                <a:sym typeface="Lato" pitchFamily="34" charset="0"/>
              </a:rPr>
              <a:t>В Антарктиде самая редкая на Земле профессия - переворачиватель  пингвинов.</a:t>
            </a:r>
            <a:br>
              <a:rPr lang="ru-RU" sz="1300" smtClean="0">
                <a:solidFill>
                  <a:srgbClr val="FFFFFF"/>
                </a:solidFill>
                <a:latin typeface="Lato" pitchFamily="34" charset="0"/>
                <a:cs typeface="Arial" charset="0"/>
                <a:sym typeface="Lato" pitchFamily="34" charset="0"/>
              </a:rPr>
            </a:br>
            <a:r>
              <a:rPr lang="ru-RU" sz="1300" smtClean="0">
                <a:solidFill>
                  <a:srgbClr val="FFFFFF"/>
                </a:solidFill>
                <a:latin typeface="Lato" pitchFamily="34" charset="0"/>
                <a:cs typeface="Arial" charset="0"/>
                <a:sym typeface="Lato" pitchFamily="34" charset="0"/>
              </a:rPr>
              <a:t>Пингвины очень любознательны, и если рядом с ними прол</a:t>
            </a:r>
            <a:r>
              <a:rPr lang="ru-RU" sz="1300" smtClean="0">
                <a:solidFill>
                  <a:srgbClr val="FFFFFF"/>
                </a:solidFill>
                <a:latin typeface="Arial" charset="0"/>
                <a:cs typeface="Arial" charset="0"/>
                <a:sym typeface="Lato" pitchFamily="34" charset="0"/>
              </a:rPr>
              <a:t>е</a:t>
            </a:r>
            <a:r>
              <a:rPr lang="ru-RU" sz="1300" smtClean="0">
                <a:solidFill>
                  <a:srgbClr val="FFFFFF"/>
                </a:solidFill>
                <a:latin typeface="Lato" pitchFamily="34" charset="0"/>
                <a:cs typeface="Arial" charset="0"/>
                <a:sym typeface="Lato" pitchFamily="34" charset="0"/>
              </a:rPr>
              <a:t>тит самолет, то они задерут голову, в результате чего могут упасть на спину.</a:t>
            </a:r>
            <a:br>
              <a:rPr lang="ru-RU" sz="1300" smtClean="0">
                <a:solidFill>
                  <a:srgbClr val="FFFFFF"/>
                </a:solidFill>
                <a:latin typeface="Lato" pitchFamily="34" charset="0"/>
                <a:cs typeface="Arial" charset="0"/>
                <a:sym typeface="Lato" pitchFamily="34" charset="0"/>
              </a:rPr>
            </a:br>
            <a:r>
              <a:rPr lang="ru-RU" sz="1300" smtClean="0">
                <a:solidFill>
                  <a:srgbClr val="FFFFFF"/>
                </a:solidFill>
                <a:latin typeface="Lato" pitchFamily="34" charset="0"/>
                <a:cs typeface="Arial" charset="0"/>
                <a:sym typeface="Lato" pitchFamily="34" charset="0"/>
              </a:rPr>
              <a:t>Самостоятельно они конечно же встать не могут. Тут то и появляется переворачиватель пингвинов.</a:t>
            </a:r>
          </a:p>
          <a:p>
            <a:pPr marL="0" indent="0" eaLnBrk="1" hangingPunct="1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Font typeface="Lato" pitchFamily="34" charset="0"/>
              <a:buNone/>
            </a:pPr>
            <a:r>
              <a:rPr lang="ru-RU" sz="1300" smtClean="0">
                <a:solidFill>
                  <a:srgbClr val="FFFFFF"/>
                </a:solidFill>
                <a:latin typeface="Lato" pitchFamily="34" charset="0"/>
                <a:cs typeface="Arial" charset="0"/>
                <a:sym typeface="Lato" pitchFamily="34" charset="0"/>
              </a:rPr>
              <a:t/>
            </a:r>
            <a:br>
              <a:rPr lang="ru-RU" sz="1300" smtClean="0">
                <a:solidFill>
                  <a:srgbClr val="FFFFFF"/>
                </a:solidFill>
                <a:latin typeface="Lato" pitchFamily="34" charset="0"/>
                <a:cs typeface="Arial" charset="0"/>
                <a:sym typeface="Lato" pitchFamily="34" charset="0"/>
              </a:rPr>
            </a:br>
            <a:endParaRPr lang="ru-RU" sz="1300" smtClean="0">
              <a:solidFill>
                <a:srgbClr val="FFFFFF"/>
              </a:solidFill>
              <a:latin typeface="Lato" pitchFamily="34" charset="0"/>
              <a:cs typeface="Arial" charset="0"/>
              <a:sym typeface="Lato" pitchFamily="34" charset="0"/>
            </a:endParaRPr>
          </a:p>
        </p:txBody>
      </p:sp>
      <p:pic>
        <p:nvPicPr>
          <p:cNvPr id="16387" name="Google Shape;142;p14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7675" y="1581150"/>
            <a:ext cx="3987800" cy="2559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Google Shape;147;p15"/>
          <p:cNvSpPr txBox="1">
            <a:spLocks noGrp="1"/>
          </p:cNvSpPr>
          <p:nvPr>
            <p:ph type="body" idx="1"/>
          </p:nvPr>
        </p:nvSpPr>
        <p:spPr>
          <a:xfrm>
            <a:off x="3813175" y="1223963"/>
            <a:ext cx="5267325" cy="1973262"/>
          </a:xfrm>
        </p:spPr>
        <p:txBody>
          <a:bodyPr/>
          <a:lstStyle/>
          <a:p>
            <a:pPr marL="0" indent="0" eaLnBrk="1" hangingPunct="1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Font typeface="Lato" pitchFamily="34" charset="0"/>
              <a:buNone/>
            </a:pPr>
            <a:endParaRPr lang="ru-RU" sz="1300" smtClean="0">
              <a:solidFill>
                <a:srgbClr val="FFFFFF"/>
              </a:solidFill>
              <a:latin typeface="Lato" pitchFamily="34" charset="0"/>
              <a:cs typeface="Arial" charset="0"/>
              <a:sym typeface="Lato" pitchFamily="34" charset="0"/>
            </a:endParaRPr>
          </a:p>
          <a:p>
            <a:pPr marL="0" indent="0" eaLnBrk="1" hangingPunct="1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Font typeface="Lato" pitchFamily="34" charset="0"/>
              <a:buNone/>
            </a:pPr>
            <a:r>
              <a:rPr lang="ru-RU" sz="1300" smtClean="0">
                <a:solidFill>
                  <a:srgbClr val="FFFFFF"/>
                </a:solidFill>
                <a:latin typeface="Lato" pitchFamily="34" charset="0"/>
                <a:cs typeface="Arial" charset="0"/>
                <a:sym typeface="Lato" pitchFamily="34" charset="0"/>
              </a:rPr>
              <a:t/>
            </a:r>
            <a:br>
              <a:rPr lang="ru-RU" sz="1300" smtClean="0">
                <a:solidFill>
                  <a:srgbClr val="FFFFFF"/>
                </a:solidFill>
                <a:latin typeface="Lato" pitchFamily="34" charset="0"/>
                <a:cs typeface="Arial" charset="0"/>
                <a:sym typeface="Lato" pitchFamily="34" charset="0"/>
              </a:rPr>
            </a:br>
            <a:r>
              <a:rPr lang="ru-RU" sz="1300" smtClean="0">
                <a:solidFill>
                  <a:srgbClr val="FFFFFF"/>
                </a:solidFill>
                <a:latin typeface="Lato" pitchFamily="34" charset="0"/>
                <a:cs typeface="Arial" charset="0"/>
                <a:sym typeface="Lato" pitchFamily="34" charset="0"/>
              </a:rPr>
              <a:t>Для получения этой профессии необходимо иметь среднее специальное образование  или  закончить ВУЗ.</a:t>
            </a:r>
          </a:p>
          <a:p>
            <a:pPr marL="0" indent="0" eaLnBrk="1" hangingPunct="1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Font typeface="Lato" pitchFamily="34" charset="0"/>
              <a:buNone/>
            </a:pPr>
            <a:endParaRPr lang="ru-RU" sz="1300" smtClean="0">
              <a:solidFill>
                <a:srgbClr val="FFFFFF"/>
              </a:solidFill>
              <a:latin typeface="Lato" pitchFamily="34" charset="0"/>
              <a:cs typeface="Arial" charset="0"/>
              <a:sym typeface="Lato" pitchFamily="34" charset="0"/>
            </a:endParaRPr>
          </a:p>
          <a:p>
            <a:pPr marL="0" indent="0" eaLnBrk="1" hangingPunct="1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Font typeface="Lato" pitchFamily="34" charset="0"/>
              <a:buNone/>
            </a:pPr>
            <a:r>
              <a:rPr lang="ru-RU" sz="1300" smtClean="0">
                <a:solidFill>
                  <a:srgbClr val="FFFFFF"/>
                </a:solidFill>
                <a:latin typeface="Lato" pitchFamily="34" charset="0"/>
                <a:cs typeface="Arial" charset="0"/>
                <a:sym typeface="Lato" pitchFamily="34" charset="0"/>
              </a:rPr>
              <a:t>Профессионально важные качества: любовь к природе; устойчивость к монотонии; концентрация внимания</a:t>
            </a:r>
            <a:r>
              <a:rPr lang="ru-RU" sz="1300" smtClean="0">
                <a:solidFill>
                  <a:srgbClr val="FFFFFF"/>
                </a:solidFill>
                <a:latin typeface="Arial" charset="0"/>
                <a:cs typeface="Arial" charset="0"/>
                <a:sym typeface="Lato" pitchFamily="34" charset="0"/>
              </a:rPr>
              <a:t>.</a:t>
            </a:r>
          </a:p>
          <a:p>
            <a:pPr marL="0" indent="0" eaLnBrk="1" hangingPunct="1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Font typeface="Lato" pitchFamily="34" charset="0"/>
              <a:buNone/>
            </a:pPr>
            <a:r>
              <a:rPr lang="ru-RU" sz="1300" smtClean="0">
                <a:solidFill>
                  <a:srgbClr val="FFFFFF"/>
                </a:solidFill>
                <a:latin typeface="Lato" pitchFamily="34" charset="0"/>
                <a:cs typeface="Arial" charset="0"/>
                <a:sym typeface="Lato" pitchFamily="34" charset="0"/>
              </a:rPr>
              <a:t/>
            </a:r>
            <a:br>
              <a:rPr lang="ru-RU" sz="1300" smtClean="0">
                <a:solidFill>
                  <a:srgbClr val="FFFFFF"/>
                </a:solidFill>
                <a:latin typeface="Lato" pitchFamily="34" charset="0"/>
                <a:cs typeface="Arial" charset="0"/>
                <a:sym typeface="Lato" pitchFamily="34" charset="0"/>
              </a:rPr>
            </a:br>
            <a:r>
              <a:rPr lang="ru-RU" sz="1300" smtClean="0">
                <a:solidFill>
                  <a:srgbClr val="FFFFFF"/>
                </a:solidFill>
                <a:latin typeface="Lato" pitchFamily="34" charset="0"/>
                <a:cs typeface="Arial" charset="0"/>
                <a:sym typeface="Lato" pitchFamily="34" charset="0"/>
              </a:rPr>
              <a:t>Если у вас имеются кожные или аллергические заболевания, или вы часто простужаетесь, то тогда вам лучше забыть об этой профессии. </a:t>
            </a:r>
          </a:p>
          <a:p>
            <a:pPr marL="0" indent="0" eaLnBrk="1" hangingPunct="1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Font typeface="Lato" pitchFamily="34" charset="0"/>
              <a:buNone/>
            </a:pPr>
            <a:r>
              <a:rPr lang="ru-RU" sz="1300" smtClean="0">
                <a:solidFill>
                  <a:srgbClr val="FFFFFF"/>
                </a:solidFill>
                <a:latin typeface="Lato" pitchFamily="34" charset="0"/>
                <a:cs typeface="Arial" charset="0"/>
                <a:sym typeface="Lato" pitchFamily="34" charset="0"/>
              </a:rPr>
              <a:t/>
            </a:r>
            <a:br>
              <a:rPr lang="ru-RU" sz="1300" smtClean="0">
                <a:solidFill>
                  <a:srgbClr val="FFFFFF"/>
                </a:solidFill>
                <a:latin typeface="Lato" pitchFamily="34" charset="0"/>
                <a:cs typeface="Arial" charset="0"/>
                <a:sym typeface="Lato" pitchFamily="34" charset="0"/>
              </a:rPr>
            </a:br>
            <a:r>
              <a:rPr lang="ru-RU" sz="1300" smtClean="0">
                <a:solidFill>
                  <a:srgbClr val="FFFFFF"/>
                </a:solidFill>
                <a:latin typeface="Lato" pitchFamily="34" charset="0"/>
                <a:cs typeface="Arial" charset="0"/>
                <a:sym typeface="Lato" pitchFamily="34" charset="0"/>
              </a:rPr>
              <a:t>Заработная плата специалиста по спасению пингвинов составляет около 140 тысяч рублей в месяц.</a:t>
            </a:r>
          </a:p>
          <a:p>
            <a:pPr marL="0" indent="0" eaLnBrk="1" hangingPunct="1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Font typeface="Lato" pitchFamily="34" charset="0"/>
              <a:buNone/>
            </a:pPr>
            <a:endParaRPr lang="ru-RU" sz="1300" smtClean="0">
              <a:solidFill>
                <a:srgbClr val="FFFFFF"/>
              </a:solidFill>
              <a:latin typeface="Lato" pitchFamily="34" charset="0"/>
              <a:cs typeface="Arial" charset="0"/>
              <a:sym typeface="Lato" pitchFamily="34" charset="0"/>
            </a:endParaRPr>
          </a:p>
          <a:p>
            <a:pPr marL="0" indent="0" eaLnBrk="1" hangingPunct="1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Font typeface="Lato" pitchFamily="34" charset="0"/>
              <a:buNone/>
            </a:pPr>
            <a:r>
              <a:rPr lang="ru-RU" sz="1300" smtClean="0">
                <a:solidFill>
                  <a:srgbClr val="FFFFFF"/>
                </a:solidFill>
                <a:latin typeface="Lato" pitchFamily="34" charset="0"/>
                <a:cs typeface="Arial" charset="0"/>
                <a:sym typeface="Lato" pitchFamily="34" charset="0"/>
              </a:rPr>
              <a:t>К сожалению, этой  профессией занимаются лишь 2 человека.</a:t>
            </a:r>
          </a:p>
          <a:p>
            <a:pPr marL="0" indent="0" eaLnBrk="1" hangingPunct="1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Font typeface="Lato" pitchFamily="34" charset="0"/>
              <a:buNone/>
            </a:pPr>
            <a:endParaRPr lang="ru-RU" sz="1300" smtClean="0">
              <a:solidFill>
                <a:srgbClr val="FFFFFF"/>
              </a:solidFill>
              <a:latin typeface="Lato" pitchFamily="34" charset="0"/>
              <a:cs typeface="Arial" charset="0"/>
              <a:sym typeface="Lato" pitchFamily="34" charset="0"/>
            </a:endParaRPr>
          </a:p>
          <a:p>
            <a:pPr marL="0" indent="0" eaLnBrk="1" hangingPunct="1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Font typeface="Lato" pitchFamily="34" charset="0"/>
              <a:buNone/>
            </a:pPr>
            <a:r>
              <a:rPr lang="ru-RU" sz="1300" smtClean="0">
                <a:solidFill>
                  <a:srgbClr val="FFFFFF"/>
                </a:solidFill>
                <a:latin typeface="Lato" pitchFamily="34" charset="0"/>
                <a:cs typeface="Arial" charset="0"/>
                <a:sym typeface="Lato" pitchFamily="34" charset="0"/>
              </a:rPr>
              <a:t/>
            </a:r>
            <a:br>
              <a:rPr lang="ru-RU" sz="1300" smtClean="0">
                <a:solidFill>
                  <a:srgbClr val="FFFFFF"/>
                </a:solidFill>
                <a:latin typeface="Lato" pitchFamily="34" charset="0"/>
                <a:cs typeface="Arial" charset="0"/>
                <a:sym typeface="Lato" pitchFamily="34" charset="0"/>
              </a:rPr>
            </a:br>
            <a:endParaRPr lang="ru-RU" sz="1300" smtClean="0">
              <a:solidFill>
                <a:srgbClr val="FFFFFF"/>
              </a:solidFill>
              <a:latin typeface="Lato" pitchFamily="34" charset="0"/>
              <a:cs typeface="Arial" charset="0"/>
              <a:sym typeface="Lato" pitchFamily="34" charset="0"/>
            </a:endParaRPr>
          </a:p>
        </p:txBody>
      </p:sp>
      <p:pic>
        <p:nvPicPr>
          <p:cNvPr id="18434" name="Google Shape;148;p15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8425" y="1181100"/>
            <a:ext cx="3325813" cy="234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Google Shape;153;p16"/>
          <p:cNvSpPr txBox="1">
            <a:spLocks noGrp="1"/>
          </p:cNvSpPr>
          <p:nvPr>
            <p:ph type="title"/>
          </p:nvPr>
        </p:nvSpPr>
        <p:spPr>
          <a:xfrm>
            <a:off x="1296988" y="393700"/>
            <a:ext cx="7038975" cy="914400"/>
          </a:xfrm>
        </p:spPr>
        <p:txBody>
          <a:bodyPr/>
          <a:lstStyle/>
          <a:p>
            <a:pPr algn="ctr" eaLnBrk="1" hangingPunct="1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Font typeface="Montserrat" pitchFamily="2" charset="-52"/>
              <a:buNone/>
            </a:pPr>
            <a:r>
              <a:rPr lang="ru-RU" smtClean="0">
                <a:solidFill>
                  <a:srgbClr val="FFFFFF"/>
                </a:solidFill>
                <a:latin typeface="Montserrat" pitchFamily="2" charset="-52"/>
                <a:cs typeface="Arial" charset="0"/>
                <a:sym typeface="Montserrat" pitchFamily="2" charset="-52"/>
              </a:rPr>
              <a:t>Диетолог лошадей</a:t>
            </a:r>
          </a:p>
        </p:txBody>
      </p:sp>
      <p:sp>
        <p:nvSpPr>
          <p:cNvPr id="20482" name="Google Shape;154;p16"/>
          <p:cNvSpPr txBox="1">
            <a:spLocks noGrp="1"/>
          </p:cNvSpPr>
          <p:nvPr>
            <p:ph type="body" idx="1"/>
          </p:nvPr>
        </p:nvSpPr>
        <p:spPr>
          <a:xfrm>
            <a:off x="5008563" y="2154238"/>
            <a:ext cx="4135437" cy="1465262"/>
          </a:xfrm>
        </p:spPr>
        <p:txBody>
          <a:bodyPr/>
          <a:lstStyle/>
          <a:p>
            <a:pPr marL="0" indent="0" eaLnBrk="1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Font typeface="Lato" pitchFamily="34" charset="0"/>
              <a:buNone/>
            </a:pPr>
            <a:r>
              <a:rPr lang="ru-RU" sz="1800" smtClean="0">
                <a:solidFill>
                  <a:srgbClr val="FFFFFF"/>
                </a:solidFill>
                <a:latin typeface="Arial" charset="0"/>
                <a:cs typeface="Arial" charset="0"/>
                <a:sym typeface="Lato" pitchFamily="34" charset="0"/>
              </a:rPr>
              <a:t>Слышали ли вы об этой профессии? </a:t>
            </a:r>
          </a:p>
          <a:p>
            <a:pPr marL="0" indent="0" eaLnBrk="1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Font typeface="Lato" pitchFamily="34" charset="0"/>
              <a:buNone/>
            </a:pPr>
            <a:r>
              <a:rPr lang="ru-RU" sz="1800" smtClean="0">
                <a:solidFill>
                  <a:srgbClr val="FFFFFF"/>
                </a:solidFill>
                <a:latin typeface="Arial" charset="0"/>
                <a:cs typeface="Arial" charset="0"/>
                <a:sym typeface="Lato" pitchFamily="34" charset="0"/>
              </a:rPr>
              <a:t>Как вы думаете, что делает этот специалист?</a:t>
            </a:r>
          </a:p>
          <a:p>
            <a:pPr marL="0" indent="0" eaLnBrk="1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Font typeface="Lato" pitchFamily="34" charset="0"/>
              <a:buNone/>
            </a:pPr>
            <a:endParaRPr lang="ru-RU" sz="1800" smtClean="0">
              <a:solidFill>
                <a:srgbClr val="FFFFFF"/>
              </a:solidFill>
              <a:latin typeface="Arial" charset="0"/>
              <a:cs typeface="Arial" charset="0"/>
              <a:sym typeface="Lato" pitchFamily="34" charset="0"/>
            </a:endParaRPr>
          </a:p>
        </p:txBody>
      </p:sp>
      <p:pic>
        <p:nvPicPr>
          <p:cNvPr id="20483" name="Google Shape;155;p16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6725" y="1560513"/>
            <a:ext cx="4252913" cy="300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AutoShape 4" descr="post-1900951-1430665642"/>
          <p:cNvSpPr>
            <a:spLocks noChangeAspect="1" noChangeArrowheads="1"/>
          </p:cNvSpPr>
          <p:nvPr/>
        </p:nvSpPr>
        <p:spPr bwMode="auto">
          <a:xfrm>
            <a:off x="4419600" y="241935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22531" name="Picture 9" descr="GettyImages-837945678_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8613" y="236538"/>
            <a:ext cx="3965575" cy="264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4" name="Picture 6" descr="154954455-56a001315f9b58eba4ae694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97288" y="769938"/>
            <a:ext cx="4975225" cy="3319462"/>
          </a:xfrm>
          <a:prstGeom prst="rect">
            <a:avLst/>
          </a:prstGeom>
          <a:noFill/>
        </p:spPr>
      </p:pic>
      <p:pic>
        <p:nvPicPr>
          <p:cNvPr id="22533" name="Picture 5" descr="depositphotos_8827905-stock-photo-vet-examining-horse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31825" y="2371725"/>
            <a:ext cx="3671888" cy="24479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2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22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Google Shape;166;p18"/>
          <p:cNvSpPr txBox="1">
            <a:spLocks noGrp="1"/>
          </p:cNvSpPr>
          <p:nvPr>
            <p:ph type="title"/>
          </p:nvPr>
        </p:nvSpPr>
        <p:spPr>
          <a:xfrm>
            <a:off x="1296988" y="393700"/>
            <a:ext cx="7038975" cy="914400"/>
          </a:xfrm>
        </p:spPr>
        <p:txBody>
          <a:bodyPr/>
          <a:lstStyle/>
          <a:p>
            <a:pPr algn="ctr" eaLnBrk="1" hangingPunct="1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Font typeface="Montserrat" pitchFamily="2" charset="-52"/>
              <a:buNone/>
            </a:pPr>
            <a:r>
              <a:rPr lang="ru-RU" smtClean="0">
                <a:solidFill>
                  <a:srgbClr val="FFFFFF"/>
                </a:solidFill>
                <a:latin typeface="Montserrat" pitchFamily="2" charset="-52"/>
                <a:cs typeface="Arial" charset="0"/>
                <a:sym typeface="Montserrat" pitchFamily="2" charset="-52"/>
              </a:rPr>
              <a:t>Дояр гремучих змей</a:t>
            </a:r>
          </a:p>
        </p:txBody>
      </p:sp>
      <p:sp>
        <p:nvSpPr>
          <p:cNvPr id="24578" name="Google Shape;167;p18"/>
          <p:cNvSpPr txBox="1">
            <a:spLocks noGrp="1"/>
          </p:cNvSpPr>
          <p:nvPr>
            <p:ph type="body" idx="1"/>
          </p:nvPr>
        </p:nvSpPr>
        <p:spPr>
          <a:xfrm>
            <a:off x="4429125" y="2351088"/>
            <a:ext cx="4714875" cy="1355725"/>
          </a:xfrm>
        </p:spPr>
        <p:txBody>
          <a:bodyPr/>
          <a:lstStyle/>
          <a:p>
            <a:pPr marL="0" indent="0" eaLnBrk="1" hangingPunct="1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Font typeface="Lato" pitchFamily="34" charset="0"/>
              <a:buNone/>
            </a:pPr>
            <a:r>
              <a:rPr lang="ru-RU" sz="1600" smtClean="0">
                <a:solidFill>
                  <a:srgbClr val="FFFFFF"/>
                </a:solidFill>
                <a:latin typeface="Lato" pitchFamily="34" charset="0"/>
                <a:cs typeface="Arial" charset="0"/>
                <a:sym typeface="Lato" pitchFamily="34" charset="0"/>
              </a:rPr>
              <a:t>Вы только представьте себе,  как он рискует! Например, змея тайпан за один укус может убить 250 тысяч мышей.</a:t>
            </a:r>
          </a:p>
        </p:txBody>
      </p:sp>
      <p:pic>
        <p:nvPicPr>
          <p:cNvPr id="24579" name="Google Shape;168;p18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6538" y="1582738"/>
            <a:ext cx="4035425" cy="3157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Google Shape;173;p19"/>
          <p:cNvSpPr txBox="1">
            <a:spLocks noGrp="1"/>
          </p:cNvSpPr>
          <p:nvPr>
            <p:ph type="body" idx="1"/>
          </p:nvPr>
        </p:nvSpPr>
        <p:spPr>
          <a:xfrm>
            <a:off x="176213" y="2039938"/>
            <a:ext cx="3470275" cy="1333500"/>
          </a:xfrm>
        </p:spPr>
        <p:txBody>
          <a:bodyPr/>
          <a:lstStyle/>
          <a:p>
            <a:pPr marL="0" indent="0" eaLnBrk="1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Font typeface="Lato" pitchFamily="34" charset="0"/>
              <a:buNone/>
            </a:pPr>
            <a:r>
              <a:rPr lang="ru-RU" sz="1300" smtClean="0">
                <a:solidFill>
                  <a:srgbClr val="FFFFFF"/>
                </a:solidFill>
                <a:latin typeface="Lato" pitchFamily="34" charset="0"/>
                <a:cs typeface="Arial" charset="0"/>
                <a:sym typeface="Lato" pitchFamily="34" charset="0"/>
              </a:rPr>
              <a:t>Главное в этой профессии, это уметь взять яд змеи и не навредить своему здоровью. </a:t>
            </a:r>
          </a:p>
          <a:p>
            <a:pPr marL="0" indent="0" eaLnBrk="1" hangingPunct="1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Font typeface="Lato" pitchFamily="34" charset="0"/>
              <a:buNone/>
            </a:pPr>
            <a:r>
              <a:rPr lang="ru-RU" sz="1300" smtClean="0">
                <a:solidFill>
                  <a:srgbClr val="FFFFFF"/>
                </a:solidFill>
                <a:latin typeface="Lato" pitchFamily="34" charset="0"/>
                <a:cs typeface="Arial" charset="0"/>
                <a:sym typeface="Lato" pitchFamily="34" charset="0"/>
              </a:rPr>
              <a:t>Данная профессия хоть и рискованная, но за неё неплохо платят. </a:t>
            </a:r>
          </a:p>
        </p:txBody>
      </p:sp>
      <p:pic>
        <p:nvPicPr>
          <p:cNvPr id="26626" name="Google Shape;174;p19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32250" y="933450"/>
            <a:ext cx="4868863" cy="325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Google Shape;179;p20"/>
          <p:cNvSpPr txBox="1">
            <a:spLocks noGrp="1"/>
          </p:cNvSpPr>
          <p:nvPr>
            <p:ph type="title"/>
          </p:nvPr>
        </p:nvSpPr>
        <p:spPr>
          <a:xfrm>
            <a:off x="1296988" y="393700"/>
            <a:ext cx="7038975" cy="914400"/>
          </a:xfrm>
        </p:spPr>
        <p:txBody>
          <a:bodyPr/>
          <a:lstStyle/>
          <a:p>
            <a:pPr algn="ctr" eaLnBrk="1" hangingPunct="1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Font typeface="Montserrat" pitchFamily="2" charset="-52"/>
              <a:buNone/>
            </a:pPr>
            <a:r>
              <a:rPr lang="ru-RU" smtClean="0">
                <a:solidFill>
                  <a:srgbClr val="FFFFFF"/>
                </a:solidFill>
                <a:latin typeface="Montserrat" pitchFamily="2" charset="-52"/>
                <a:cs typeface="Arial" charset="0"/>
                <a:sym typeface="Montserrat" pitchFamily="2" charset="-52"/>
              </a:rPr>
              <a:t>Сурдопереводчик</a:t>
            </a:r>
          </a:p>
        </p:txBody>
      </p:sp>
      <p:sp>
        <p:nvSpPr>
          <p:cNvPr id="28674" name="Google Shape;180;p20"/>
          <p:cNvSpPr txBox="1">
            <a:spLocks noGrp="1"/>
          </p:cNvSpPr>
          <p:nvPr>
            <p:ph type="body" idx="1"/>
          </p:nvPr>
        </p:nvSpPr>
        <p:spPr>
          <a:xfrm>
            <a:off x="4273550" y="2511425"/>
            <a:ext cx="4602163" cy="1487488"/>
          </a:xfrm>
        </p:spPr>
        <p:txBody>
          <a:bodyPr/>
          <a:lstStyle/>
          <a:p>
            <a:pPr marL="0" indent="0" eaLnBrk="1" hangingPunct="1">
              <a:lnSpc>
                <a:spcPct val="115000"/>
              </a:lnSpc>
              <a:spcBef>
                <a:spcPct val="0"/>
              </a:spcBef>
              <a:spcAft>
                <a:spcPts val="1600"/>
              </a:spcAft>
              <a:buClr>
                <a:srgbClr val="FFFFFF"/>
              </a:buClr>
              <a:buFont typeface="Lato" pitchFamily="34" charset="0"/>
              <a:buNone/>
            </a:pPr>
            <a:r>
              <a:rPr lang="ru-RU" sz="1300" smtClean="0">
                <a:solidFill>
                  <a:srgbClr val="FFFFFF"/>
                </a:solidFill>
                <a:latin typeface="Lato" pitchFamily="34" charset="0"/>
                <a:cs typeface="Arial" charset="0"/>
                <a:sym typeface="Lato" pitchFamily="34" charset="0"/>
              </a:rPr>
              <a:t>После распада СССР специалисты этого профиля массово переквалифицировались на другие специальности, поэтому возникла серьёзная проблема на государственном уровне, как наладить общение с людьми, которые не способны слышать.</a:t>
            </a:r>
          </a:p>
        </p:txBody>
      </p:sp>
      <p:pic>
        <p:nvPicPr>
          <p:cNvPr id="28675" name="Google Shape;181;p20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8288" y="1790700"/>
            <a:ext cx="3509962" cy="286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Google Shape;186;p21"/>
          <p:cNvSpPr txBox="1">
            <a:spLocks noGrp="1"/>
          </p:cNvSpPr>
          <p:nvPr>
            <p:ph type="body" idx="1"/>
          </p:nvPr>
        </p:nvSpPr>
        <p:spPr>
          <a:xfrm>
            <a:off x="3848100" y="0"/>
            <a:ext cx="5295900" cy="5143500"/>
          </a:xfrm>
        </p:spPr>
        <p:txBody>
          <a:bodyPr/>
          <a:lstStyle/>
          <a:p>
            <a:pPr marL="0" indent="0" eaLnBrk="1" hangingPunct="1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Font typeface="Lato" pitchFamily="34" charset="0"/>
              <a:buNone/>
            </a:pPr>
            <a:r>
              <a:rPr lang="ru-RU" sz="1300" smtClean="0">
                <a:solidFill>
                  <a:srgbClr val="FFFFFF"/>
                </a:solidFill>
                <a:latin typeface="Lato" pitchFamily="34" charset="0"/>
                <a:cs typeface="Arial" charset="0"/>
                <a:sym typeface="Lato" pitchFamily="34" charset="0"/>
              </a:rPr>
              <a:t>При невербальном общении с другими людьми используется два вида сурдоперевода:</a:t>
            </a:r>
          </a:p>
          <a:p>
            <a:pPr marL="0" indent="0" eaLnBrk="1" hangingPunct="1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Font typeface="Lato" pitchFamily="34" charset="0"/>
              <a:buNone/>
            </a:pPr>
            <a:r>
              <a:rPr lang="ru-RU" sz="1300" smtClean="0">
                <a:solidFill>
                  <a:srgbClr val="FFFFFF"/>
                </a:solidFill>
                <a:latin typeface="Lato" pitchFamily="34" charset="0"/>
                <a:cs typeface="Arial" charset="0"/>
                <a:sym typeface="Lato" pitchFamily="34" charset="0"/>
              </a:rPr>
              <a:t/>
            </a:r>
            <a:br>
              <a:rPr lang="ru-RU" sz="1300" smtClean="0">
                <a:solidFill>
                  <a:srgbClr val="FFFFFF"/>
                </a:solidFill>
                <a:latin typeface="Lato" pitchFamily="34" charset="0"/>
                <a:cs typeface="Arial" charset="0"/>
                <a:sym typeface="Lato" pitchFamily="34" charset="0"/>
              </a:rPr>
            </a:br>
            <a:r>
              <a:rPr lang="ru-RU" sz="1300" smtClean="0">
                <a:solidFill>
                  <a:srgbClr val="FFFFFF"/>
                </a:solidFill>
                <a:latin typeface="Lato" pitchFamily="34" charset="0"/>
                <a:cs typeface="Arial" charset="0"/>
                <a:sym typeface="Lato" pitchFamily="34" charset="0"/>
              </a:rPr>
              <a:t>1)   Язык жестов.  Для общения глухонемых людей из разных стран Международной федерацией глухих был разработан международный язык жестов - “жестуно”.</a:t>
            </a:r>
            <a:br>
              <a:rPr lang="ru-RU" sz="1300" smtClean="0">
                <a:solidFill>
                  <a:srgbClr val="FFFFFF"/>
                </a:solidFill>
                <a:latin typeface="Lato" pitchFamily="34" charset="0"/>
                <a:cs typeface="Arial" charset="0"/>
                <a:sym typeface="Lato" pitchFamily="34" charset="0"/>
              </a:rPr>
            </a:br>
            <a:endParaRPr lang="ru-RU" sz="1300" smtClean="0">
              <a:solidFill>
                <a:srgbClr val="FFFFFF"/>
              </a:solidFill>
              <a:latin typeface="Lato" pitchFamily="34" charset="0"/>
              <a:cs typeface="Arial" charset="0"/>
              <a:sym typeface="Lato" pitchFamily="34" charset="0"/>
            </a:endParaRPr>
          </a:p>
          <a:p>
            <a:pPr marL="0" indent="0" eaLnBrk="1" hangingPunct="1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Font typeface="Lato" pitchFamily="34" charset="0"/>
              <a:buNone/>
            </a:pPr>
            <a:r>
              <a:rPr lang="ru-RU" sz="1300" smtClean="0">
                <a:solidFill>
                  <a:srgbClr val="FFFFFF"/>
                </a:solidFill>
                <a:latin typeface="Lato" pitchFamily="34" charset="0"/>
                <a:cs typeface="Arial" charset="0"/>
                <a:sym typeface="Lato" pitchFamily="34" charset="0"/>
              </a:rPr>
              <a:t>2)   Знаковый язык ( дактология).  Здесь слова “произносятся” путём отображения руками последовательно каждой буквы.</a:t>
            </a:r>
          </a:p>
        </p:txBody>
      </p:sp>
      <p:pic>
        <p:nvPicPr>
          <p:cNvPr id="30722" name="Google Shape;187;p21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2725" y="1609725"/>
            <a:ext cx="3140075" cy="272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ocus">
  <a:themeElements>
    <a:clrScheme name="Focus">
      <a:dk1>
        <a:srgbClr val="1B212C"/>
      </a:dk1>
      <a:lt1>
        <a:srgbClr val="FFFFFF"/>
      </a:lt1>
      <a:dk2>
        <a:srgbClr val="D9D9D9"/>
      </a:dk2>
      <a:lt2>
        <a:srgbClr val="82C7A5"/>
      </a:lt2>
      <a:accent1>
        <a:srgbClr val="0145AC"/>
      </a:accent1>
      <a:accent2>
        <a:srgbClr val="EECE1A"/>
      </a:accent2>
      <a:accent3>
        <a:srgbClr val="4E5567"/>
      </a:accent3>
      <a:accent4>
        <a:srgbClr val="F4D6AD"/>
      </a:accent4>
      <a:accent5>
        <a:srgbClr val="7890CD"/>
      </a:accent5>
      <a:accent6>
        <a:srgbClr val="F15E22"/>
      </a:accent6>
      <a:hlink>
        <a:srgbClr val="7890CD"/>
      </a:hlink>
      <a:folHlink>
        <a:srgbClr val="7890C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</TotalTime>
  <Words>328</Words>
  <PresentationFormat>Экран (16:9)</PresentationFormat>
  <Paragraphs>45</Paragraphs>
  <Slides>14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11</vt:i4>
      </vt:variant>
      <vt:variant>
        <vt:lpstr>Заголовки слайдов</vt:lpstr>
      </vt:variant>
      <vt:variant>
        <vt:i4>14</vt:i4>
      </vt:variant>
    </vt:vector>
  </HeadingPairs>
  <TitlesOfParts>
    <vt:vector size="29" baseType="lpstr">
      <vt:lpstr>Arial</vt:lpstr>
      <vt:lpstr>Lato</vt:lpstr>
      <vt:lpstr>Montserrat</vt:lpstr>
      <vt:lpstr>Times New Roman</vt:lpstr>
      <vt:lpstr>Focus</vt:lpstr>
      <vt:lpstr>Focus</vt:lpstr>
      <vt:lpstr>Focus</vt:lpstr>
      <vt:lpstr>Focus</vt:lpstr>
      <vt:lpstr>Focus</vt:lpstr>
      <vt:lpstr>Focus</vt:lpstr>
      <vt:lpstr>Focus</vt:lpstr>
      <vt:lpstr>Focus</vt:lpstr>
      <vt:lpstr>Focus</vt:lpstr>
      <vt:lpstr>Focus</vt:lpstr>
      <vt:lpstr>Focus</vt:lpstr>
      <vt:lpstr>Удивительные профессии</vt:lpstr>
      <vt:lpstr>Переворачиватель пингвинов</vt:lpstr>
      <vt:lpstr>Слайд 3</vt:lpstr>
      <vt:lpstr>Диетолог лошадей</vt:lpstr>
      <vt:lpstr>Слайд 5</vt:lpstr>
      <vt:lpstr>Дояр гремучих змей</vt:lpstr>
      <vt:lpstr>Слайд 7</vt:lpstr>
      <vt:lpstr>Сурдопереводчик</vt:lpstr>
      <vt:lpstr>Слайд 9</vt:lpstr>
      <vt:lpstr>Разводчик холяв.</vt:lpstr>
      <vt:lpstr>Слайд 11</vt:lpstr>
      <vt:lpstr>ДЕРГАЛЬ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Удивительные профессии</dc:title>
  <cp:lastModifiedBy>user</cp:lastModifiedBy>
  <cp:revision>4</cp:revision>
  <dcterms:modified xsi:type="dcterms:W3CDTF">2019-04-12T07:17:50Z</dcterms:modified>
</cp:coreProperties>
</file>