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151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72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6100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157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3855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39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931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15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1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66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80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07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85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10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51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43BEB-55EB-4A7C-ADF9-02CBA7595953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F16FB7-B1CD-4AC6-A749-0BBCD1A7F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63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055077"/>
            <a:ext cx="7766936" cy="3851031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бразование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общеобразовательной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22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804741"/>
            <a:ext cx="10515600" cy="241324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п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о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состоянию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на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1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сентября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2021г. 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на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территории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В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ыборгского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района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Ленинградской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области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115 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человек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получают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образование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вне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общеобразовательных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организациях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702724"/>
              </p:ext>
            </p:extLst>
          </p:nvPr>
        </p:nvGraphicFramePr>
        <p:xfrm>
          <a:off x="1055076" y="3522540"/>
          <a:ext cx="7895494" cy="1233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7216">
                  <a:extLst>
                    <a:ext uri="{9D8B030D-6E8A-4147-A177-3AD203B41FA5}">
                      <a16:colId xmlns:a16="http://schemas.microsoft.com/office/drawing/2014/main" val="2578170431"/>
                    </a:ext>
                  </a:extLst>
                </a:gridCol>
                <a:gridCol w="3798278">
                  <a:extLst>
                    <a:ext uri="{9D8B030D-6E8A-4147-A177-3AD203B41FA5}">
                      <a16:colId xmlns:a16="http://schemas.microsoft.com/office/drawing/2014/main" val="1611965383"/>
                    </a:ext>
                  </a:extLst>
                </a:gridCol>
              </a:tblGrid>
              <a:tr h="7758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r>
                        <a:rPr lang="en-US" dirty="0" err="1" smtClean="0"/>
                        <a:t>ол-во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обучающихся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на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семейном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образовании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r>
                        <a:rPr lang="en-US" dirty="0" err="1" smtClean="0"/>
                        <a:t>ол-во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обучающихся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на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самообразовании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488936"/>
                  </a:ext>
                </a:extLst>
              </a:tr>
              <a:tr h="44948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772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72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2708" y="865893"/>
            <a:ext cx="894177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</a:t>
            </a:r>
            <a:endParaRPr lang="en-US" sz="32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22.03.2021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115</a:t>
            </a:r>
          </a:p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образования"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0823" y="5504297"/>
            <a:ext cx="92231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Настоящий приказ вступает в силу с 1 сентября 2021 г.</a:t>
            </a:r>
            <a:endParaRPr lang="en-US" sz="2400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действует до 1 сентября 2027 года.</a:t>
            </a:r>
          </a:p>
          <a:p>
            <a:pPr algn="ctr"/>
            <a:endParaRPr lang="ru-RU" sz="2400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54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1353" y="1026247"/>
            <a:ext cx="991772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 …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выборе родителями (законными представителями) несовершеннолетнего обучающегося формы получения общего образования в форме семейного образования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(законные представители) информируют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этом выборе орган местного самоуправления муниципального района или городского округа, на территории которых они проживают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15 календарных дней с момента утверждения приказа об отчислении обучающегося из Организации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переходом на семейное образование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не менее чем за 15 календарных дней до начала учебного года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котором планируется переход на семейное образование.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97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162</Words>
  <Application>Microsoft Office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Аспект</vt:lpstr>
      <vt:lpstr>Образование  вне  общеобразовательной организации</vt:lpstr>
      <vt:lpstr>по состоянию на 1 сентября 2021г.  на территории Выборгского района  Ленинградской области  115  человек получают образование  вне общеобразовательных организациях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вне  общеобразовательной организации</dc:title>
  <dc:creator>Пользователь Windows</dc:creator>
  <cp:lastModifiedBy>MNA</cp:lastModifiedBy>
  <cp:revision>4</cp:revision>
  <dcterms:created xsi:type="dcterms:W3CDTF">2021-09-21T06:47:46Z</dcterms:created>
  <dcterms:modified xsi:type="dcterms:W3CDTF">2021-09-27T11:29:18Z</dcterms:modified>
</cp:coreProperties>
</file>