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9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9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9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99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66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1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9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5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6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5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4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1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8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8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BF2CB7-CF80-4450-B77C-DAC0BA8166B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1673E-EF4F-4E6D-9A4D-CC6050BC2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79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266" y="750627"/>
            <a:ext cx="8857397" cy="586854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Мамина профессия</a:t>
            </a:r>
            <a:endParaRPr lang="ru-RU" sz="6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37481"/>
            <a:ext cx="12192000" cy="151490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Мамино призвание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«Воспитатель»</a:t>
            </a:r>
          </a:p>
          <a:p>
            <a:endParaRPr lang="ru-RU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9" y="3439238"/>
            <a:ext cx="5170645" cy="3067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83" y="1678675"/>
            <a:ext cx="6437194" cy="48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992" y="207437"/>
            <a:ext cx="9818822" cy="1675953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Образ воспитателя</a:t>
            </a:r>
            <a:endParaRPr lang="ru-RU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5536" r="3487" b="2177"/>
          <a:stretch/>
        </p:blipFill>
        <p:spPr>
          <a:xfrm>
            <a:off x="2357337" y="1215042"/>
            <a:ext cx="7168799" cy="5431420"/>
          </a:xfrm>
        </p:spPr>
      </p:pic>
    </p:spTree>
    <p:extLst>
      <p:ext uri="{BB962C8B-B14F-4D97-AF65-F5344CB8AC3E}">
        <p14:creationId xmlns:p14="http://schemas.microsoft.com/office/powerpoint/2010/main" val="40904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878" y="286603"/>
            <a:ext cx="8999956" cy="1566645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Работа воспитателя</a:t>
            </a:r>
            <a:endParaRPr lang="ru-RU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14187" r="3110" b="4265"/>
          <a:stretch/>
        </p:blipFill>
        <p:spPr>
          <a:xfrm>
            <a:off x="2088108" y="1247036"/>
            <a:ext cx="8057832" cy="5303890"/>
          </a:xfrm>
        </p:spPr>
      </p:pic>
    </p:spTree>
    <p:extLst>
      <p:ext uri="{BB962C8B-B14F-4D97-AF65-F5344CB8AC3E}">
        <p14:creationId xmlns:p14="http://schemas.microsoft.com/office/powerpoint/2010/main" val="3071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88" y="204716"/>
            <a:ext cx="9368446" cy="1648532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Взаимодействие</a:t>
            </a:r>
            <a:endParaRPr lang="ru-RU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11" y="1426088"/>
            <a:ext cx="5418161" cy="5309082"/>
          </a:xfrm>
        </p:spPr>
      </p:pic>
    </p:spTree>
    <p:extLst>
      <p:ext uri="{BB962C8B-B14F-4D97-AF65-F5344CB8AC3E}">
        <p14:creationId xmlns:p14="http://schemas.microsoft.com/office/powerpoint/2010/main" val="10090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0792" y="283239"/>
            <a:ext cx="10530385" cy="15046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Мамин профессиональный праздник</a:t>
            </a:r>
            <a:b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27 сентября!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84" y="1787857"/>
            <a:ext cx="8623059" cy="4872251"/>
          </a:xfrm>
        </p:spPr>
      </p:pic>
    </p:spTree>
    <p:extLst>
      <p:ext uri="{BB962C8B-B14F-4D97-AF65-F5344CB8AC3E}">
        <p14:creationId xmlns:p14="http://schemas.microsoft.com/office/powerpoint/2010/main" val="3373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17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Comic Sans MS</vt:lpstr>
      <vt:lpstr>Wingdings 3</vt:lpstr>
      <vt:lpstr>Ион</vt:lpstr>
      <vt:lpstr>Мамина профессия</vt:lpstr>
      <vt:lpstr>Образ воспитателя</vt:lpstr>
      <vt:lpstr>    Работа воспитателя</vt:lpstr>
      <vt:lpstr>      Взаимодействие</vt:lpstr>
      <vt:lpstr>Мамин профессиональный праздник 27 сентября!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Мамина профессия</dc:title>
  <dc:creator>Владелец</dc:creator>
  <cp:lastModifiedBy>Владелец</cp:lastModifiedBy>
  <cp:revision>4</cp:revision>
  <dcterms:created xsi:type="dcterms:W3CDTF">2018-10-15T18:43:48Z</dcterms:created>
  <dcterms:modified xsi:type="dcterms:W3CDTF">2018-10-15T19:48:03Z</dcterms:modified>
</cp:coreProperties>
</file>